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handoutMasterIdLst>
    <p:handoutMasterId r:id="rId59"/>
  </p:handoutMasterIdLst>
  <p:sldIdLst>
    <p:sldId id="775" r:id="rId5"/>
    <p:sldId id="905" r:id="rId6"/>
    <p:sldId id="611" r:id="rId7"/>
    <p:sldId id="776" r:id="rId8"/>
    <p:sldId id="906" r:id="rId9"/>
    <p:sldId id="864" r:id="rId10"/>
    <p:sldId id="908" r:id="rId11"/>
    <p:sldId id="783" r:id="rId12"/>
    <p:sldId id="861" r:id="rId13"/>
    <p:sldId id="876" r:id="rId14"/>
    <p:sldId id="877" r:id="rId15"/>
    <p:sldId id="812" r:id="rId16"/>
    <p:sldId id="882" r:id="rId17"/>
    <p:sldId id="881" r:id="rId18"/>
    <p:sldId id="880" r:id="rId19"/>
    <p:sldId id="576" r:id="rId20"/>
    <p:sldId id="870" r:id="rId21"/>
    <p:sldId id="871" r:id="rId22"/>
    <p:sldId id="912" r:id="rId23"/>
    <p:sldId id="963" r:id="rId24"/>
    <p:sldId id="965" r:id="rId25"/>
    <p:sldId id="913" r:id="rId26"/>
    <p:sldId id="964" r:id="rId27"/>
    <p:sldId id="884" r:id="rId28"/>
    <p:sldId id="943" r:id="rId29"/>
    <p:sldId id="889" r:id="rId30"/>
    <p:sldId id="893" r:id="rId31"/>
    <p:sldId id="966" r:id="rId32"/>
    <p:sldId id="887" r:id="rId33"/>
    <p:sldId id="917" r:id="rId34"/>
    <p:sldId id="954" r:id="rId35"/>
    <p:sldId id="924" r:id="rId36"/>
    <p:sldId id="953" r:id="rId37"/>
    <p:sldId id="949" r:id="rId38"/>
    <p:sldId id="957" r:id="rId39"/>
    <p:sldId id="967" r:id="rId40"/>
    <p:sldId id="968" r:id="rId41"/>
    <p:sldId id="872" r:id="rId42"/>
    <p:sldId id="897" r:id="rId43"/>
    <p:sldId id="869" r:id="rId44"/>
    <p:sldId id="898" r:id="rId45"/>
    <p:sldId id="899" r:id="rId46"/>
    <p:sldId id="835" r:id="rId47"/>
    <p:sldId id="900" r:id="rId48"/>
    <p:sldId id="918" r:id="rId49"/>
    <p:sldId id="902" r:id="rId50"/>
    <p:sldId id="936" r:id="rId51"/>
    <p:sldId id="937" r:id="rId52"/>
    <p:sldId id="2147483647" r:id="rId53"/>
    <p:sldId id="2147483644" r:id="rId54"/>
    <p:sldId id="2147483645" r:id="rId55"/>
    <p:sldId id="2147483646" r:id="rId56"/>
    <p:sldId id="256" r:id="rId57"/>
  </p:sldIdLst>
  <p:sldSz cx="9144000" cy="6858000" type="screen4x3"/>
  <p:notesSz cx="7099300" cy="10234613"/>
  <p:defaultTextStyle>
    <a:defPPr>
      <a:defRPr lang="fr-FR"/>
    </a:defPPr>
    <a:lvl1pPr algn="l" rtl="0" fontAlgn="base">
      <a:spcBef>
        <a:spcPct val="0"/>
      </a:spcBef>
      <a:spcAft>
        <a:spcPct val="0"/>
      </a:spcAft>
      <a:defRPr sz="1900" kern="1200">
        <a:solidFill>
          <a:schemeClr val="tx1"/>
        </a:solidFill>
        <a:latin typeface="Arial" charset="0"/>
        <a:ea typeface="+mn-ea"/>
        <a:cs typeface="+mn-cs"/>
      </a:defRPr>
    </a:lvl1pPr>
    <a:lvl2pPr marL="457200" algn="l" rtl="0" fontAlgn="base">
      <a:spcBef>
        <a:spcPct val="0"/>
      </a:spcBef>
      <a:spcAft>
        <a:spcPct val="0"/>
      </a:spcAft>
      <a:defRPr sz="1900" kern="1200">
        <a:solidFill>
          <a:schemeClr val="tx1"/>
        </a:solidFill>
        <a:latin typeface="Arial" charset="0"/>
        <a:ea typeface="+mn-ea"/>
        <a:cs typeface="+mn-cs"/>
      </a:defRPr>
    </a:lvl2pPr>
    <a:lvl3pPr marL="914400" algn="l" rtl="0" fontAlgn="base">
      <a:spcBef>
        <a:spcPct val="0"/>
      </a:spcBef>
      <a:spcAft>
        <a:spcPct val="0"/>
      </a:spcAft>
      <a:defRPr sz="1900" kern="1200">
        <a:solidFill>
          <a:schemeClr val="tx1"/>
        </a:solidFill>
        <a:latin typeface="Arial" charset="0"/>
        <a:ea typeface="+mn-ea"/>
        <a:cs typeface="+mn-cs"/>
      </a:defRPr>
    </a:lvl3pPr>
    <a:lvl4pPr marL="1371600" algn="l" rtl="0" fontAlgn="base">
      <a:spcBef>
        <a:spcPct val="0"/>
      </a:spcBef>
      <a:spcAft>
        <a:spcPct val="0"/>
      </a:spcAft>
      <a:defRPr sz="1900" kern="1200">
        <a:solidFill>
          <a:schemeClr val="tx1"/>
        </a:solidFill>
        <a:latin typeface="Arial" charset="0"/>
        <a:ea typeface="+mn-ea"/>
        <a:cs typeface="+mn-cs"/>
      </a:defRPr>
    </a:lvl4pPr>
    <a:lvl5pPr marL="1828800" algn="l" rtl="0" fontAlgn="base">
      <a:spcBef>
        <a:spcPct val="0"/>
      </a:spcBef>
      <a:spcAft>
        <a:spcPct val="0"/>
      </a:spcAft>
      <a:defRPr sz="1900" kern="1200">
        <a:solidFill>
          <a:schemeClr val="tx1"/>
        </a:solidFill>
        <a:latin typeface="Arial" charset="0"/>
        <a:ea typeface="+mn-ea"/>
        <a:cs typeface="+mn-cs"/>
      </a:defRPr>
    </a:lvl5pPr>
    <a:lvl6pPr marL="2286000" algn="l" defTabSz="914400" rtl="0" eaLnBrk="1" latinLnBrk="0" hangingPunct="1">
      <a:defRPr sz="1900" kern="1200">
        <a:solidFill>
          <a:schemeClr val="tx1"/>
        </a:solidFill>
        <a:latin typeface="Arial" charset="0"/>
        <a:ea typeface="+mn-ea"/>
        <a:cs typeface="+mn-cs"/>
      </a:defRPr>
    </a:lvl6pPr>
    <a:lvl7pPr marL="2743200" algn="l" defTabSz="914400" rtl="0" eaLnBrk="1" latinLnBrk="0" hangingPunct="1">
      <a:defRPr sz="1900" kern="1200">
        <a:solidFill>
          <a:schemeClr val="tx1"/>
        </a:solidFill>
        <a:latin typeface="Arial" charset="0"/>
        <a:ea typeface="+mn-ea"/>
        <a:cs typeface="+mn-cs"/>
      </a:defRPr>
    </a:lvl7pPr>
    <a:lvl8pPr marL="3200400" algn="l" defTabSz="914400" rtl="0" eaLnBrk="1" latinLnBrk="0" hangingPunct="1">
      <a:defRPr sz="1900" kern="1200">
        <a:solidFill>
          <a:schemeClr val="tx1"/>
        </a:solidFill>
        <a:latin typeface="Arial" charset="0"/>
        <a:ea typeface="+mn-ea"/>
        <a:cs typeface="+mn-cs"/>
      </a:defRPr>
    </a:lvl8pPr>
    <a:lvl9pPr marL="3657600" algn="l" defTabSz="914400" rtl="0" eaLnBrk="1" latinLnBrk="0" hangingPunct="1">
      <a:defRPr sz="19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4">
          <p15:clr>
            <a:srgbClr val="A4A3A4"/>
          </p15:clr>
        </p15:guide>
        <p15:guide id="2" pos="33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0000"/>
    <a:srgbClr val="339966"/>
    <a:srgbClr val="EA4C37"/>
    <a:srgbClr val="FF6600"/>
    <a:srgbClr val="99CC00"/>
    <a:srgbClr val="3366FF"/>
    <a:srgbClr val="9900CC"/>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7E24DD-BC98-4B9D-9108-B42AAAEAC1C5}" v="75" dt="2025-04-30T06:40:35.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5394" autoAdjust="0"/>
  </p:normalViewPr>
  <p:slideViewPr>
    <p:cSldViewPr>
      <p:cViewPr varScale="1">
        <p:scale>
          <a:sx n="83" d="100"/>
          <a:sy n="83" d="100"/>
        </p:scale>
        <p:origin x="1483" y="77"/>
      </p:cViewPr>
      <p:guideLst>
        <p:guide orient="horz" pos="164"/>
        <p:guide pos="3379"/>
      </p:guideLst>
    </p:cSldViewPr>
  </p:slideViewPr>
  <p:notesTextViewPr>
    <p:cViewPr>
      <p:scale>
        <a:sx n="100" d="100"/>
        <a:sy n="100" d="100"/>
      </p:scale>
      <p:origin x="0" y="0"/>
    </p:cViewPr>
  </p:notesTextViewPr>
  <p:sorterViewPr>
    <p:cViewPr>
      <p:scale>
        <a:sx n="66" d="100"/>
        <a:sy n="66" d="100"/>
      </p:scale>
      <p:origin x="0" y="529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QUET Vincent" userId="5d04225c-2613-4061-bbee-5c707fb52c0a" providerId="ADAL" clId="{F17E24DD-BC98-4B9D-9108-B42AAAEAC1C5}"/>
    <pc:docChg chg="undo custSel addSld modSld">
      <pc:chgData name="GIQUET Vincent" userId="5d04225c-2613-4061-bbee-5c707fb52c0a" providerId="ADAL" clId="{F17E24DD-BC98-4B9D-9108-B42AAAEAC1C5}" dt="2025-04-30T06:58:57.601" v="1676" actId="20577"/>
      <pc:docMkLst>
        <pc:docMk/>
      </pc:docMkLst>
      <pc:sldChg chg="addSp delSp modSp add mod">
        <pc:chgData name="GIQUET Vincent" userId="5d04225c-2613-4061-bbee-5c707fb52c0a" providerId="ADAL" clId="{F17E24DD-BC98-4B9D-9108-B42AAAEAC1C5}" dt="2025-04-30T06:41:39.642" v="1621" actId="207"/>
        <pc:sldMkLst>
          <pc:docMk/>
          <pc:sldMk cId="1444158782" sldId="256"/>
        </pc:sldMkLst>
        <pc:spChg chg="add del mod">
          <ac:chgData name="GIQUET Vincent" userId="5d04225c-2613-4061-bbee-5c707fb52c0a" providerId="ADAL" clId="{F17E24DD-BC98-4B9D-9108-B42AAAEAC1C5}" dt="2025-04-29T12:58:19.684" v="1545" actId="478"/>
          <ac:spMkLst>
            <pc:docMk/>
            <pc:sldMk cId="1444158782" sldId="256"/>
            <ac:spMk id="3" creationId="{F0552CED-37AB-5884-9BA9-D2316DB539A1}"/>
          </ac:spMkLst>
        </pc:spChg>
        <pc:spChg chg="mod">
          <ac:chgData name="GIQUET Vincent" userId="5d04225c-2613-4061-bbee-5c707fb52c0a" providerId="ADAL" clId="{F17E24DD-BC98-4B9D-9108-B42AAAEAC1C5}" dt="2025-04-30T06:41:39.642" v="1621" actId="207"/>
          <ac:spMkLst>
            <pc:docMk/>
            <pc:sldMk cId="1444158782" sldId="256"/>
            <ac:spMk id="8" creationId="{85DD8044-6386-80F2-4B7E-5E82A641E324}"/>
          </ac:spMkLst>
        </pc:spChg>
        <pc:spChg chg="mod">
          <ac:chgData name="GIQUET Vincent" userId="5d04225c-2613-4061-bbee-5c707fb52c0a" providerId="ADAL" clId="{F17E24DD-BC98-4B9D-9108-B42AAAEAC1C5}" dt="2025-04-29T13:00:57.315" v="1593" actId="1076"/>
          <ac:spMkLst>
            <pc:docMk/>
            <pc:sldMk cId="1444158782" sldId="256"/>
            <ac:spMk id="15" creationId="{BF89C7A6-4D40-75A2-0869-3C83F067514C}"/>
          </ac:spMkLst>
        </pc:spChg>
        <pc:spChg chg="del mod">
          <ac:chgData name="GIQUET Vincent" userId="5d04225c-2613-4061-bbee-5c707fb52c0a" providerId="ADAL" clId="{F17E24DD-BC98-4B9D-9108-B42AAAEAC1C5}" dt="2025-04-29T12:58:17.956" v="1544" actId="478"/>
          <ac:spMkLst>
            <pc:docMk/>
            <pc:sldMk cId="1444158782" sldId="256"/>
            <ac:spMk id="21" creationId="{E0905175-4756-F470-FAB5-D7B9FE3A8EBA}"/>
          </ac:spMkLst>
        </pc:spChg>
        <pc:graphicFrameChg chg="del mod">
          <ac:chgData name="GIQUET Vincent" userId="5d04225c-2613-4061-bbee-5c707fb52c0a" providerId="ADAL" clId="{F17E24DD-BC98-4B9D-9108-B42AAAEAC1C5}" dt="2025-04-29T13:01:18.918" v="1601" actId="478"/>
          <ac:graphicFrameMkLst>
            <pc:docMk/>
            <pc:sldMk cId="1444158782" sldId="256"/>
            <ac:graphicFrameMk id="12" creationId="{C078A0E8-0987-CA49-D65F-75A35735FF8C}"/>
          </ac:graphicFrameMkLst>
        </pc:graphicFrameChg>
        <pc:picChg chg="mod ord">
          <ac:chgData name="GIQUET Vincent" userId="5d04225c-2613-4061-bbee-5c707fb52c0a" providerId="ADAL" clId="{F17E24DD-BC98-4B9D-9108-B42AAAEAC1C5}" dt="2025-04-29T13:01:22.230" v="1603" actId="1076"/>
          <ac:picMkLst>
            <pc:docMk/>
            <pc:sldMk cId="1444158782" sldId="256"/>
            <ac:picMk id="14" creationId="{211B283D-056F-41F5-E7DD-5AD3E85388C8}"/>
          </ac:picMkLst>
        </pc:picChg>
      </pc:sldChg>
      <pc:sldChg chg="addSp delSp modSp mod">
        <pc:chgData name="GIQUET Vincent" userId="5d04225c-2613-4061-bbee-5c707fb52c0a" providerId="ADAL" clId="{F17E24DD-BC98-4B9D-9108-B42AAAEAC1C5}" dt="2025-04-29T11:20:01.546" v="581" actId="20577"/>
        <pc:sldMkLst>
          <pc:docMk/>
          <pc:sldMk cId="0" sldId="576"/>
        </pc:sldMkLst>
        <pc:spChg chg="mod">
          <ac:chgData name="GIQUET Vincent" userId="5d04225c-2613-4061-bbee-5c707fb52c0a" providerId="ADAL" clId="{F17E24DD-BC98-4B9D-9108-B42AAAEAC1C5}" dt="2025-04-29T11:20:01.546" v="581" actId="20577"/>
          <ac:spMkLst>
            <pc:docMk/>
            <pc:sldMk cId="0" sldId="576"/>
            <ac:spMk id="9" creationId="{426985CA-2ECC-4706-BA39-018C52F13A49}"/>
          </ac:spMkLst>
        </pc:spChg>
        <pc:spChg chg="mod">
          <ac:chgData name="GIQUET Vincent" userId="5d04225c-2613-4061-bbee-5c707fb52c0a" providerId="ADAL" clId="{F17E24DD-BC98-4B9D-9108-B42AAAEAC1C5}" dt="2025-04-29T07:34:03.463" v="234" actId="20577"/>
          <ac:spMkLst>
            <pc:docMk/>
            <pc:sldMk cId="0" sldId="576"/>
            <ac:spMk id="10" creationId="{426985CA-2ECC-4706-BA39-018C52F13A49}"/>
          </ac:spMkLst>
        </pc:spChg>
        <pc:picChg chg="add mod">
          <ac:chgData name="GIQUET Vincent" userId="5d04225c-2613-4061-bbee-5c707fb52c0a" providerId="ADAL" clId="{F17E24DD-BC98-4B9D-9108-B42AAAEAC1C5}" dt="2025-04-29T11:19:54.818" v="571" actId="1076"/>
          <ac:picMkLst>
            <pc:docMk/>
            <pc:sldMk cId="0" sldId="576"/>
            <ac:picMk id="2" creationId="{4E63F3BE-6FBD-3072-0DD1-A115DE69B71B}"/>
          </ac:picMkLst>
        </pc:picChg>
        <pc:picChg chg="del">
          <ac:chgData name="GIQUET Vincent" userId="5d04225c-2613-4061-bbee-5c707fb52c0a" providerId="ADAL" clId="{F17E24DD-BC98-4B9D-9108-B42AAAEAC1C5}" dt="2025-04-29T07:33:59.732" v="230" actId="478"/>
          <ac:picMkLst>
            <pc:docMk/>
            <pc:sldMk cId="0" sldId="576"/>
            <ac:picMk id="3" creationId="{D3D3C19A-E381-7F2A-A526-9BA036F80D05}"/>
          </ac:picMkLst>
        </pc:picChg>
      </pc:sldChg>
      <pc:sldChg chg="modSp mod">
        <pc:chgData name="GIQUET Vincent" userId="5d04225c-2613-4061-bbee-5c707fb52c0a" providerId="ADAL" clId="{F17E24DD-BC98-4B9D-9108-B42AAAEAC1C5}" dt="2025-04-30T06:57:11.117" v="1672" actId="20577"/>
        <pc:sldMkLst>
          <pc:docMk/>
          <pc:sldMk cId="0" sldId="611"/>
        </pc:sldMkLst>
        <pc:spChg chg="mod">
          <ac:chgData name="GIQUET Vincent" userId="5d04225c-2613-4061-bbee-5c707fb52c0a" providerId="ADAL" clId="{F17E24DD-BC98-4B9D-9108-B42AAAEAC1C5}" dt="2025-04-30T06:57:11.117" v="1672" actId="20577"/>
          <ac:spMkLst>
            <pc:docMk/>
            <pc:sldMk cId="0" sldId="611"/>
            <ac:spMk id="6149" creationId="{00000000-0000-0000-0000-000000000000}"/>
          </ac:spMkLst>
        </pc:spChg>
      </pc:sldChg>
      <pc:sldChg chg="modSp mod">
        <pc:chgData name="GIQUET Vincent" userId="5d04225c-2613-4061-bbee-5c707fb52c0a" providerId="ADAL" clId="{F17E24DD-BC98-4B9D-9108-B42AAAEAC1C5}" dt="2025-04-29T07:25:28.625" v="4" actId="20577"/>
        <pc:sldMkLst>
          <pc:docMk/>
          <pc:sldMk cId="404199912" sldId="775"/>
        </pc:sldMkLst>
        <pc:spChg chg="mod">
          <ac:chgData name="GIQUET Vincent" userId="5d04225c-2613-4061-bbee-5c707fb52c0a" providerId="ADAL" clId="{F17E24DD-BC98-4B9D-9108-B42AAAEAC1C5}" dt="2025-04-29T07:25:28.625" v="4" actId="20577"/>
          <ac:spMkLst>
            <pc:docMk/>
            <pc:sldMk cId="404199912" sldId="775"/>
            <ac:spMk id="12" creationId="{05BDEC3F-83F5-4769-8F90-E4CD40F08524}"/>
          </ac:spMkLst>
        </pc:spChg>
      </pc:sldChg>
      <pc:sldChg chg="addSp delSp modSp mod">
        <pc:chgData name="GIQUET Vincent" userId="5d04225c-2613-4061-bbee-5c707fb52c0a" providerId="ADAL" clId="{F17E24DD-BC98-4B9D-9108-B42AAAEAC1C5}" dt="2025-04-29T11:02:54.002" v="524" actId="20577"/>
        <pc:sldMkLst>
          <pc:docMk/>
          <pc:sldMk cId="1359112777" sldId="812"/>
        </pc:sldMkLst>
        <pc:spChg chg="mod">
          <ac:chgData name="GIQUET Vincent" userId="5d04225c-2613-4061-bbee-5c707fb52c0a" providerId="ADAL" clId="{F17E24DD-BC98-4B9D-9108-B42AAAEAC1C5}" dt="2025-04-29T11:02:54.002" v="524" actId="20577"/>
          <ac:spMkLst>
            <pc:docMk/>
            <pc:sldMk cId="1359112777" sldId="812"/>
            <ac:spMk id="9" creationId="{00000000-0000-0000-0000-000000000000}"/>
          </ac:spMkLst>
        </pc:spChg>
        <pc:picChg chg="del">
          <ac:chgData name="GIQUET Vincent" userId="5d04225c-2613-4061-bbee-5c707fb52c0a" providerId="ADAL" clId="{F17E24DD-BC98-4B9D-9108-B42AAAEAC1C5}" dt="2025-04-29T07:33:01.123" v="157" actId="478"/>
          <ac:picMkLst>
            <pc:docMk/>
            <pc:sldMk cId="1359112777" sldId="812"/>
            <ac:picMk id="2" creationId="{1EF3A0E3-0864-9A49-2195-8FDD41C35ED4}"/>
          </ac:picMkLst>
        </pc:picChg>
        <pc:picChg chg="add mod">
          <ac:chgData name="GIQUET Vincent" userId="5d04225c-2613-4061-bbee-5c707fb52c0a" providerId="ADAL" clId="{F17E24DD-BC98-4B9D-9108-B42AAAEAC1C5}" dt="2025-04-29T11:02:48.190" v="514" actId="1076"/>
          <ac:picMkLst>
            <pc:docMk/>
            <pc:sldMk cId="1359112777" sldId="812"/>
            <ac:picMk id="3" creationId="{04AFE96A-DBD9-3824-9320-061AD8733E8B}"/>
          </ac:picMkLst>
        </pc:picChg>
      </pc:sldChg>
      <pc:sldChg chg="addSp delSp modSp mod">
        <pc:chgData name="GIQUET Vincent" userId="5d04225c-2613-4061-bbee-5c707fb52c0a" providerId="ADAL" clId="{F17E24DD-BC98-4B9D-9108-B42AAAEAC1C5}" dt="2025-04-29T12:10:21.720" v="1306" actId="1076"/>
        <pc:sldMkLst>
          <pc:docMk/>
          <pc:sldMk cId="1456390100" sldId="835"/>
        </pc:sldMkLst>
        <pc:spChg chg="del">
          <ac:chgData name="GIQUET Vincent" userId="5d04225c-2613-4061-bbee-5c707fb52c0a" providerId="ADAL" clId="{F17E24DD-BC98-4B9D-9108-B42AAAEAC1C5}" dt="2025-04-29T12:01:30.793" v="1264" actId="478"/>
          <ac:spMkLst>
            <pc:docMk/>
            <pc:sldMk cId="1456390100" sldId="835"/>
            <ac:spMk id="2" creationId="{EB685900-DE7A-A8E4-8CAF-E2809647A0FD}"/>
          </ac:spMkLst>
        </pc:spChg>
        <pc:spChg chg="add mod">
          <ac:chgData name="GIQUET Vincent" userId="5d04225c-2613-4061-bbee-5c707fb52c0a" providerId="ADAL" clId="{F17E24DD-BC98-4B9D-9108-B42AAAEAC1C5}" dt="2025-04-29T12:01:39.018" v="1267"/>
          <ac:spMkLst>
            <pc:docMk/>
            <pc:sldMk cId="1456390100" sldId="835"/>
            <ac:spMk id="3" creationId="{80FC36D6-B7E2-CB9F-C30E-11B995CB8021}"/>
          </ac:spMkLst>
        </pc:spChg>
        <pc:picChg chg="del">
          <ac:chgData name="GIQUET Vincent" userId="5d04225c-2613-4061-bbee-5c707fb52c0a" providerId="ADAL" clId="{F17E24DD-BC98-4B9D-9108-B42AAAEAC1C5}" dt="2025-04-29T12:01:29.504" v="1262" actId="478"/>
          <ac:picMkLst>
            <pc:docMk/>
            <pc:sldMk cId="1456390100" sldId="835"/>
            <ac:picMk id="4" creationId="{03FDF59B-8EA4-1A1F-2595-78D495CF9567}"/>
          </ac:picMkLst>
        </pc:picChg>
        <pc:picChg chg="del">
          <ac:chgData name="GIQUET Vincent" userId="5d04225c-2613-4061-bbee-5c707fb52c0a" providerId="ADAL" clId="{F17E24DD-BC98-4B9D-9108-B42AAAEAC1C5}" dt="2025-04-29T12:01:29.951" v="1263" actId="478"/>
          <ac:picMkLst>
            <pc:docMk/>
            <pc:sldMk cId="1456390100" sldId="835"/>
            <ac:picMk id="5" creationId="{6F8DCC10-CA1E-166A-7406-B66E7CA7C5F8}"/>
          </ac:picMkLst>
        </pc:picChg>
        <pc:picChg chg="add mod">
          <ac:chgData name="GIQUET Vincent" userId="5d04225c-2613-4061-bbee-5c707fb52c0a" providerId="ADAL" clId="{F17E24DD-BC98-4B9D-9108-B42AAAEAC1C5}" dt="2025-04-29T12:09:09.952" v="1293" actId="1076"/>
          <ac:picMkLst>
            <pc:docMk/>
            <pc:sldMk cId="1456390100" sldId="835"/>
            <ac:picMk id="6" creationId="{AD657D5C-157F-CFCB-B9D7-3A7BED82B466}"/>
          </ac:picMkLst>
        </pc:picChg>
        <pc:picChg chg="add mod">
          <ac:chgData name="GIQUET Vincent" userId="5d04225c-2613-4061-bbee-5c707fb52c0a" providerId="ADAL" clId="{F17E24DD-BC98-4B9D-9108-B42AAAEAC1C5}" dt="2025-04-29T12:10:21.720" v="1306" actId="1076"/>
          <ac:picMkLst>
            <pc:docMk/>
            <pc:sldMk cId="1456390100" sldId="835"/>
            <ac:picMk id="7" creationId="{2D7F7A48-2780-AF08-A162-47D108D1E146}"/>
          </ac:picMkLst>
        </pc:picChg>
      </pc:sldChg>
      <pc:sldChg chg="addSp delSp modSp mod">
        <pc:chgData name="GIQUET Vincent" userId="5d04225c-2613-4061-bbee-5c707fb52c0a" providerId="ADAL" clId="{F17E24DD-BC98-4B9D-9108-B42AAAEAC1C5}" dt="2025-04-29T07:32:44.238" v="156" actId="6549"/>
        <pc:sldMkLst>
          <pc:docMk/>
          <pc:sldMk cId="3975472675" sldId="864"/>
        </pc:sldMkLst>
        <pc:spChg chg="mod">
          <ac:chgData name="GIQUET Vincent" userId="5d04225c-2613-4061-bbee-5c707fb52c0a" providerId="ADAL" clId="{F17E24DD-BC98-4B9D-9108-B42AAAEAC1C5}" dt="2025-04-29T07:32:39.316" v="154" actId="20577"/>
          <ac:spMkLst>
            <pc:docMk/>
            <pc:sldMk cId="3975472675" sldId="864"/>
            <ac:spMk id="13" creationId="{00000000-0000-0000-0000-000000000000}"/>
          </ac:spMkLst>
        </pc:spChg>
        <pc:spChg chg="mod">
          <ac:chgData name="GIQUET Vincent" userId="5d04225c-2613-4061-bbee-5c707fb52c0a" providerId="ADAL" clId="{F17E24DD-BC98-4B9D-9108-B42AAAEAC1C5}" dt="2025-04-29T07:32:09.084" v="125" actId="20577"/>
          <ac:spMkLst>
            <pc:docMk/>
            <pc:sldMk cId="3975472675" sldId="864"/>
            <ac:spMk id="14" creationId="{00000000-0000-0000-0000-000000000000}"/>
          </ac:spMkLst>
        </pc:spChg>
        <pc:spChg chg="mod">
          <ac:chgData name="GIQUET Vincent" userId="5d04225c-2613-4061-bbee-5c707fb52c0a" providerId="ADAL" clId="{F17E24DD-BC98-4B9D-9108-B42AAAEAC1C5}" dt="2025-04-29T07:32:44.238" v="156" actId="6549"/>
          <ac:spMkLst>
            <pc:docMk/>
            <pc:sldMk cId="3975472675" sldId="864"/>
            <ac:spMk id="16388" creationId="{00000000-0000-0000-0000-000000000000}"/>
          </ac:spMkLst>
        </pc:spChg>
        <pc:picChg chg="add mod ord">
          <ac:chgData name="GIQUET Vincent" userId="5d04225c-2613-4061-bbee-5c707fb52c0a" providerId="ADAL" clId="{F17E24DD-BC98-4B9D-9108-B42AAAEAC1C5}" dt="2025-04-29T07:30:03.008" v="107" actId="167"/>
          <ac:picMkLst>
            <pc:docMk/>
            <pc:sldMk cId="3975472675" sldId="864"/>
            <ac:picMk id="3" creationId="{22CF55D8-CC3C-93C1-F9BA-E19D544F2F9D}"/>
          </ac:picMkLst>
        </pc:picChg>
        <pc:picChg chg="del">
          <ac:chgData name="GIQUET Vincent" userId="5d04225c-2613-4061-bbee-5c707fb52c0a" providerId="ADAL" clId="{F17E24DD-BC98-4B9D-9108-B42AAAEAC1C5}" dt="2025-04-29T07:29:52.555" v="102" actId="478"/>
          <ac:picMkLst>
            <pc:docMk/>
            <pc:sldMk cId="3975472675" sldId="864"/>
            <ac:picMk id="4" creationId="{DA8E0672-2D59-FC0D-F0C7-83D13A972BE1}"/>
          </ac:picMkLst>
        </pc:picChg>
        <pc:picChg chg="mod">
          <ac:chgData name="GIQUET Vincent" userId="5d04225c-2613-4061-bbee-5c707fb52c0a" providerId="ADAL" clId="{F17E24DD-BC98-4B9D-9108-B42AAAEAC1C5}" dt="2025-04-29T07:32:03.277" v="118" actId="1076"/>
          <ac:picMkLst>
            <pc:docMk/>
            <pc:sldMk cId="3975472675" sldId="864"/>
            <ac:picMk id="7" creationId="{0C315780-5820-119A-611B-E80048395A6D}"/>
          </ac:picMkLst>
        </pc:picChg>
        <pc:picChg chg="add mod ord">
          <ac:chgData name="GIQUET Vincent" userId="5d04225c-2613-4061-bbee-5c707fb52c0a" providerId="ADAL" clId="{F17E24DD-BC98-4B9D-9108-B42AAAEAC1C5}" dt="2025-04-29T07:30:55.063" v="112" actId="167"/>
          <ac:picMkLst>
            <pc:docMk/>
            <pc:sldMk cId="3975472675" sldId="864"/>
            <ac:picMk id="8" creationId="{FB923ACB-CEB2-BDF3-E618-16E8714F4323}"/>
          </ac:picMkLst>
        </pc:picChg>
        <pc:picChg chg="del">
          <ac:chgData name="GIQUET Vincent" userId="5d04225c-2613-4061-bbee-5c707fb52c0a" providerId="ADAL" clId="{F17E24DD-BC98-4B9D-9108-B42AAAEAC1C5}" dt="2025-04-29T07:30:47.731" v="108" actId="478"/>
          <ac:picMkLst>
            <pc:docMk/>
            <pc:sldMk cId="3975472675" sldId="864"/>
            <ac:picMk id="10" creationId="{CD2D8F57-73CB-EF29-EC1D-B3F14506F601}"/>
          </ac:picMkLst>
        </pc:picChg>
        <pc:picChg chg="add mod ord">
          <ac:chgData name="GIQUET Vincent" userId="5d04225c-2613-4061-bbee-5c707fb52c0a" providerId="ADAL" clId="{F17E24DD-BC98-4B9D-9108-B42AAAEAC1C5}" dt="2025-04-29T07:32:05.382" v="119" actId="167"/>
          <ac:picMkLst>
            <pc:docMk/>
            <pc:sldMk cId="3975472675" sldId="864"/>
            <ac:picMk id="11" creationId="{46E2CAA5-A847-A180-0393-02789BFE0FC6}"/>
          </ac:picMkLst>
        </pc:picChg>
        <pc:picChg chg="del">
          <ac:chgData name="GIQUET Vincent" userId="5d04225c-2613-4061-bbee-5c707fb52c0a" providerId="ADAL" clId="{F17E24DD-BC98-4B9D-9108-B42AAAEAC1C5}" dt="2025-04-29T07:31:53.725" v="113" actId="478"/>
          <ac:picMkLst>
            <pc:docMk/>
            <pc:sldMk cId="3975472675" sldId="864"/>
            <ac:picMk id="17" creationId="{4527630F-0AFE-52D5-E739-54E5AD256447}"/>
          </ac:picMkLst>
        </pc:picChg>
      </pc:sldChg>
      <pc:sldChg chg="addSp delSp modSp mod">
        <pc:chgData name="GIQUET Vincent" userId="5d04225c-2613-4061-bbee-5c707fb52c0a" providerId="ADAL" clId="{F17E24DD-BC98-4B9D-9108-B42AAAEAC1C5}" dt="2025-04-29T12:08:19.841" v="1287" actId="167"/>
        <pc:sldMkLst>
          <pc:docMk/>
          <pc:sldMk cId="170251100" sldId="872"/>
        </pc:sldMkLst>
        <pc:spChg chg="mod">
          <ac:chgData name="GIQUET Vincent" userId="5d04225c-2613-4061-bbee-5c707fb52c0a" providerId="ADAL" clId="{F17E24DD-BC98-4B9D-9108-B42AAAEAC1C5}" dt="2025-04-29T12:01:02.048" v="1199" actId="20577"/>
          <ac:spMkLst>
            <pc:docMk/>
            <pc:sldMk cId="170251100" sldId="872"/>
            <ac:spMk id="11" creationId="{00000000-0000-0000-0000-000000000000}"/>
          </ac:spMkLst>
        </pc:spChg>
        <pc:picChg chg="add mod">
          <ac:chgData name="GIQUET Vincent" userId="5d04225c-2613-4061-bbee-5c707fb52c0a" providerId="ADAL" clId="{F17E24DD-BC98-4B9D-9108-B42AAAEAC1C5}" dt="2025-04-29T12:07:43.050" v="1284" actId="1076"/>
          <ac:picMkLst>
            <pc:docMk/>
            <pc:sldMk cId="170251100" sldId="872"/>
            <ac:picMk id="2" creationId="{8E99746D-F267-F0F8-9C3B-DF634B3D07D6}"/>
          </ac:picMkLst>
        </pc:picChg>
        <pc:picChg chg="add mod ord">
          <ac:chgData name="GIQUET Vincent" userId="5d04225c-2613-4061-bbee-5c707fb52c0a" providerId="ADAL" clId="{F17E24DD-BC98-4B9D-9108-B42AAAEAC1C5}" dt="2025-04-29T12:08:19.841" v="1287" actId="167"/>
          <ac:picMkLst>
            <pc:docMk/>
            <pc:sldMk cId="170251100" sldId="872"/>
            <ac:picMk id="3" creationId="{A6B329E5-AC8D-57B2-F88A-B1E681F9B3DD}"/>
          </ac:picMkLst>
        </pc:picChg>
        <pc:picChg chg="del">
          <ac:chgData name="GIQUET Vincent" userId="5d04225c-2613-4061-bbee-5c707fb52c0a" providerId="ADAL" clId="{F17E24DD-BC98-4B9D-9108-B42AAAEAC1C5}" dt="2025-04-29T12:00:50.089" v="1171" actId="478"/>
          <ac:picMkLst>
            <pc:docMk/>
            <pc:sldMk cId="170251100" sldId="872"/>
            <ac:picMk id="4" creationId="{6DA97D55-5EA7-FD9F-A0FE-F4C11B06573C}"/>
          </ac:picMkLst>
        </pc:picChg>
        <pc:picChg chg="del">
          <ac:chgData name="GIQUET Vincent" userId="5d04225c-2613-4061-bbee-5c707fb52c0a" providerId="ADAL" clId="{F17E24DD-BC98-4B9D-9108-B42AAAEAC1C5}" dt="2025-04-29T12:00:49.471" v="1170" actId="478"/>
          <ac:picMkLst>
            <pc:docMk/>
            <pc:sldMk cId="170251100" sldId="872"/>
            <ac:picMk id="5" creationId="{65F479AC-BBD5-8D5C-2EAF-13D69098ED42}"/>
          </ac:picMkLst>
        </pc:picChg>
      </pc:sldChg>
      <pc:sldChg chg="addSp delSp modSp mod">
        <pc:chgData name="GIQUET Vincent" userId="5d04225c-2613-4061-bbee-5c707fb52c0a" providerId="ADAL" clId="{F17E24DD-BC98-4B9D-9108-B42AAAEAC1C5}" dt="2025-04-29T11:05:25.982" v="567" actId="1076"/>
        <pc:sldMkLst>
          <pc:docMk/>
          <pc:sldMk cId="3017247699" sldId="880"/>
        </pc:sldMkLst>
        <pc:spChg chg="mod">
          <ac:chgData name="GIQUET Vincent" userId="5d04225c-2613-4061-bbee-5c707fb52c0a" providerId="ADAL" clId="{F17E24DD-BC98-4B9D-9108-B42AAAEAC1C5}" dt="2025-04-29T07:33:56.653" v="229" actId="20577"/>
          <ac:spMkLst>
            <pc:docMk/>
            <pc:sldMk cId="3017247699" sldId="880"/>
            <ac:spMk id="7" creationId="{00000000-0000-0000-0000-000000000000}"/>
          </ac:spMkLst>
        </pc:spChg>
        <pc:spChg chg="mod">
          <ac:chgData name="GIQUET Vincent" userId="5d04225c-2613-4061-bbee-5c707fb52c0a" providerId="ADAL" clId="{F17E24DD-BC98-4B9D-9108-B42AAAEAC1C5}" dt="2025-04-29T07:33:50.300" v="215" actId="20577"/>
          <ac:spMkLst>
            <pc:docMk/>
            <pc:sldMk cId="3017247699" sldId="880"/>
            <ac:spMk id="17" creationId="{00000000-0000-0000-0000-000000000000}"/>
          </ac:spMkLst>
        </pc:spChg>
        <pc:picChg chg="add mod">
          <ac:chgData name="GIQUET Vincent" userId="5d04225c-2613-4061-bbee-5c707fb52c0a" providerId="ADAL" clId="{F17E24DD-BC98-4B9D-9108-B42AAAEAC1C5}" dt="2025-04-29T11:05:14.454" v="565" actId="1076"/>
          <ac:picMkLst>
            <pc:docMk/>
            <pc:sldMk cId="3017247699" sldId="880"/>
            <ac:picMk id="2" creationId="{E4F973E7-5BD5-4938-B6B9-FCFE6C0A7208}"/>
          </ac:picMkLst>
        </pc:picChg>
        <pc:picChg chg="add mod">
          <ac:chgData name="GIQUET Vincent" userId="5d04225c-2613-4061-bbee-5c707fb52c0a" providerId="ADAL" clId="{F17E24DD-BC98-4B9D-9108-B42AAAEAC1C5}" dt="2025-04-29T11:05:25.982" v="567" actId="1076"/>
          <ac:picMkLst>
            <pc:docMk/>
            <pc:sldMk cId="3017247699" sldId="880"/>
            <ac:picMk id="3" creationId="{F9CB7AFB-EA6D-BB33-EAAD-CCF519E8DA7A}"/>
          </ac:picMkLst>
        </pc:picChg>
        <pc:picChg chg="del">
          <ac:chgData name="GIQUET Vincent" userId="5d04225c-2613-4061-bbee-5c707fb52c0a" providerId="ADAL" clId="{F17E24DD-BC98-4B9D-9108-B42AAAEAC1C5}" dt="2025-04-29T07:33:46.853" v="211" actId="478"/>
          <ac:picMkLst>
            <pc:docMk/>
            <pc:sldMk cId="3017247699" sldId="880"/>
            <ac:picMk id="4" creationId="{AF7A3700-9959-D350-6CC7-4FF5173219A5}"/>
          </ac:picMkLst>
        </pc:picChg>
        <pc:picChg chg="del">
          <ac:chgData name="GIQUET Vincent" userId="5d04225c-2613-4061-bbee-5c707fb52c0a" providerId="ADAL" clId="{F17E24DD-BC98-4B9D-9108-B42AAAEAC1C5}" dt="2025-04-29T07:33:46.404" v="210" actId="478"/>
          <ac:picMkLst>
            <pc:docMk/>
            <pc:sldMk cId="3017247699" sldId="880"/>
            <ac:picMk id="5" creationId="{E7EF743D-5A1C-A179-E22C-DD887D7DB335}"/>
          </ac:picMkLst>
        </pc:picChg>
      </pc:sldChg>
      <pc:sldChg chg="addSp delSp modSp mod">
        <pc:chgData name="GIQUET Vincent" userId="5d04225c-2613-4061-bbee-5c707fb52c0a" providerId="ADAL" clId="{F17E24DD-BC98-4B9D-9108-B42AAAEAC1C5}" dt="2025-04-29T11:04:46.713" v="561" actId="1076"/>
        <pc:sldMkLst>
          <pc:docMk/>
          <pc:sldMk cId="2480111289" sldId="881"/>
        </pc:sldMkLst>
        <pc:spChg chg="mod">
          <ac:chgData name="GIQUET Vincent" userId="5d04225c-2613-4061-bbee-5c707fb52c0a" providerId="ADAL" clId="{F17E24DD-BC98-4B9D-9108-B42AAAEAC1C5}" dt="2025-04-29T07:33:42.949" v="209" actId="20577"/>
          <ac:spMkLst>
            <pc:docMk/>
            <pc:sldMk cId="2480111289" sldId="881"/>
            <ac:spMk id="3" creationId="{46BA77EE-7E44-AD82-68D9-AA9E2B459D6F}"/>
          </ac:spMkLst>
        </pc:spChg>
        <pc:spChg chg="mod">
          <ac:chgData name="GIQUET Vincent" userId="5d04225c-2613-4061-bbee-5c707fb52c0a" providerId="ADAL" clId="{F17E24DD-BC98-4B9D-9108-B42AAAEAC1C5}" dt="2025-04-29T07:33:35.588" v="195" actId="20577"/>
          <ac:spMkLst>
            <pc:docMk/>
            <pc:sldMk cId="2480111289" sldId="881"/>
            <ac:spMk id="9" creationId="{00000000-0000-0000-0000-000000000000}"/>
          </ac:spMkLst>
        </pc:spChg>
        <pc:picChg chg="del">
          <ac:chgData name="GIQUET Vincent" userId="5d04225c-2613-4061-bbee-5c707fb52c0a" providerId="ADAL" clId="{F17E24DD-BC98-4B9D-9108-B42AAAEAC1C5}" dt="2025-04-29T07:33:33.340" v="191" actId="478"/>
          <ac:picMkLst>
            <pc:docMk/>
            <pc:sldMk cId="2480111289" sldId="881"/>
            <ac:picMk id="2" creationId="{C83CA039-66C3-7032-BB3A-43C70C122300}"/>
          </ac:picMkLst>
        </pc:picChg>
        <pc:picChg chg="add mod">
          <ac:chgData name="GIQUET Vincent" userId="5d04225c-2613-4061-bbee-5c707fb52c0a" providerId="ADAL" clId="{F17E24DD-BC98-4B9D-9108-B42AAAEAC1C5}" dt="2025-04-29T11:04:36.742" v="559" actId="14100"/>
          <ac:picMkLst>
            <pc:docMk/>
            <pc:sldMk cId="2480111289" sldId="881"/>
            <ac:picMk id="4" creationId="{E8BB9EF5-C060-C536-B61D-125938FE1702}"/>
          </ac:picMkLst>
        </pc:picChg>
        <pc:picChg chg="del">
          <ac:chgData name="GIQUET Vincent" userId="5d04225c-2613-4061-bbee-5c707fb52c0a" providerId="ADAL" clId="{F17E24DD-BC98-4B9D-9108-B42AAAEAC1C5}" dt="2025-04-29T07:33:32.796" v="190" actId="478"/>
          <ac:picMkLst>
            <pc:docMk/>
            <pc:sldMk cId="2480111289" sldId="881"/>
            <ac:picMk id="5" creationId="{9C77BF3D-0751-A06D-F3E2-18D6FEB512F6}"/>
          </ac:picMkLst>
        </pc:picChg>
        <pc:picChg chg="add mod">
          <ac:chgData name="GIQUET Vincent" userId="5d04225c-2613-4061-bbee-5c707fb52c0a" providerId="ADAL" clId="{F17E24DD-BC98-4B9D-9108-B42AAAEAC1C5}" dt="2025-04-29T11:04:46.713" v="561" actId="1076"/>
          <ac:picMkLst>
            <pc:docMk/>
            <pc:sldMk cId="2480111289" sldId="881"/>
            <ac:picMk id="6" creationId="{95C55544-FF77-1F7B-7B0C-1508EE2DC2A3}"/>
          </ac:picMkLst>
        </pc:picChg>
      </pc:sldChg>
      <pc:sldChg chg="addSp delSp modSp mod">
        <pc:chgData name="GIQUET Vincent" userId="5d04225c-2613-4061-bbee-5c707fb52c0a" providerId="ADAL" clId="{F17E24DD-BC98-4B9D-9108-B42AAAEAC1C5}" dt="2025-04-29T11:04:07.534" v="556" actId="14100"/>
        <pc:sldMkLst>
          <pc:docMk/>
          <pc:sldMk cId="1458691622" sldId="882"/>
        </pc:sldMkLst>
        <pc:spChg chg="mod">
          <ac:chgData name="GIQUET Vincent" userId="5d04225c-2613-4061-bbee-5c707fb52c0a" providerId="ADAL" clId="{F17E24DD-BC98-4B9D-9108-B42AAAEAC1C5}" dt="2025-04-29T07:33:30.269" v="189" actId="20577"/>
          <ac:spMkLst>
            <pc:docMk/>
            <pc:sldMk cId="1458691622" sldId="882"/>
            <ac:spMk id="2" creationId="{CD83E2ED-1F30-D08A-1DF8-7F099B197E17}"/>
          </ac:spMkLst>
        </pc:spChg>
        <pc:spChg chg="mod">
          <ac:chgData name="GIQUET Vincent" userId="5d04225c-2613-4061-bbee-5c707fb52c0a" providerId="ADAL" clId="{F17E24DD-BC98-4B9D-9108-B42AAAEAC1C5}" dt="2025-04-29T07:33:20.284" v="173" actId="20577"/>
          <ac:spMkLst>
            <pc:docMk/>
            <pc:sldMk cId="1458691622" sldId="882"/>
            <ac:spMk id="11" creationId="{00000000-0000-0000-0000-000000000000}"/>
          </ac:spMkLst>
        </pc:spChg>
        <pc:picChg chg="add mod">
          <ac:chgData name="GIQUET Vincent" userId="5d04225c-2613-4061-bbee-5c707fb52c0a" providerId="ADAL" clId="{F17E24DD-BC98-4B9D-9108-B42AAAEAC1C5}" dt="2025-04-29T11:03:53.471" v="553" actId="1076"/>
          <ac:picMkLst>
            <pc:docMk/>
            <pc:sldMk cId="1458691622" sldId="882"/>
            <ac:picMk id="3" creationId="{BDF3978C-5C9D-3EC6-A2DC-92026A3DA8A2}"/>
          </ac:picMkLst>
        </pc:picChg>
        <pc:picChg chg="add mod">
          <ac:chgData name="GIQUET Vincent" userId="5d04225c-2613-4061-bbee-5c707fb52c0a" providerId="ADAL" clId="{F17E24DD-BC98-4B9D-9108-B42AAAEAC1C5}" dt="2025-04-29T11:04:07.534" v="556" actId="14100"/>
          <ac:picMkLst>
            <pc:docMk/>
            <pc:sldMk cId="1458691622" sldId="882"/>
            <ac:picMk id="4" creationId="{F69FAFF6-C56D-D61D-E560-6D4A0E9F0922}"/>
          </ac:picMkLst>
        </pc:picChg>
        <pc:picChg chg="del">
          <ac:chgData name="GIQUET Vincent" userId="5d04225c-2613-4061-bbee-5c707fb52c0a" providerId="ADAL" clId="{F17E24DD-BC98-4B9D-9108-B42AAAEAC1C5}" dt="2025-04-29T07:33:22.020" v="175" actId="478"/>
          <ac:picMkLst>
            <pc:docMk/>
            <pc:sldMk cId="1458691622" sldId="882"/>
            <ac:picMk id="5" creationId="{26A789CE-D5BE-4DBE-4198-FE6D8DD138DB}"/>
          </ac:picMkLst>
        </pc:picChg>
        <pc:picChg chg="del">
          <ac:chgData name="GIQUET Vincent" userId="5d04225c-2613-4061-bbee-5c707fb52c0a" providerId="ADAL" clId="{F17E24DD-BC98-4B9D-9108-B42AAAEAC1C5}" dt="2025-04-29T07:33:21.461" v="174" actId="478"/>
          <ac:picMkLst>
            <pc:docMk/>
            <pc:sldMk cId="1458691622" sldId="882"/>
            <ac:picMk id="6" creationId="{FEA9FBEB-3266-DEC0-B6A2-285641C556BA}"/>
          </ac:picMkLst>
        </pc:picChg>
      </pc:sldChg>
      <pc:sldChg chg="addSp delSp modSp mod">
        <pc:chgData name="GIQUET Vincent" userId="5d04225c-2613-4061-bbee-5c707fb52c0a" providerId="ADAL" clId="{F17E24DD-BC98-4B9D-9108-B42AAAEAC1C5}" dt="2025-04-29T12:09:49.491" v="1300" actId="167"/>
        <pc:sldMkLst>
          <pc:docMk/>
          <pc:sldMk cId="2427031746" sldId="897"/>
        </pc:sldMkLst>
        <pc:spChg chg="mod">
          <ac:chgData name="GIQUET Vincent" userId="5d04225c-2613-4061-bbee-5c707fb52c0a" providerId="ADAL" clId="{F17E24DD-BC98-4B9D-9108-B42AAAEAC1C5}" dt="2025-04-29T12:01:13.279" v="1229" actId="20577"/>
          <ac:spMkLst>
            <pc:docMk/>
            <pc:sldMk cId="2427031746" sldId="897"/>
            <ac:spMk id="2" creationId="{50437350-780A-B900-8385-14E324DF176C}"/>
          </ac:spMkLst>
        </pc:spChg>
        <pc:picChg chg="add mod">
          <ac:chgData name="GIQUET Vincent" userId="5d04225c-2613-4061-bbee-5c707fb52c0a" providerId="ADAL" clId="{F17E24DD-BC98-4B9D-9108-B42AAAEAC1C5}" dt="2025-04-29T12:09:39.008" v="1297" actId="1076"/>
          <ac:picMkLst>
            <pc:docMk/>
            <pc:sldMk cId="2427031746" sldId="897"/>
            <ac:picMk id="3" creationId="{6CEC74B0-2F83-BDAF-07D1-9C908A5A9409}"/>
          </ac:picMkLst>
        </pc:picChg>
        <pc:picChg chg="del">
          <ac:chgData name="GIQUET Vincent" userId="5d04225c-2613-4061-bbee-5c707fb52c0a" providerId="ADAL" clId="{F17E24DD-BC98-4B9D-9108-B42AAAEAC1C5}" dt="2025-04-29T12:01:05.648" v="1201" actId="478"/>
          <ac:picMkLst>
            <pc:docMk/>
            <pc:sldMk cId="2427031746" sldId="897"/>
            <ac:picMk id="4" creationId="{31A2C43F-7F01-1A5B-D67C-55E961D679C0}"/>
          </ac:picMkLst>
        </pc:picChg>
        <pc:picChg chg="del">
          <ac:chgData name="GIQUET Vincent" userId="5d04225c-2613-4061-bbee-5c707fb52c0a" providerId="ADAL" clId="{F17E24DD-BC98-4B9D-9108-B42AAAEAC1C5}" dt="2025-04-29T12:01:05.122" v="1200" actId="478"/>
          <ac:picMkLst>
            <pc:docMk/>
            <pc:sldMk cId="2427031746" sldId="897"/>
            <ac:picMk id="5" creationId="{F9A35D3B-7E8A-750D-FF7A-458493A5FF18}"/>
          </ac:picMkLst>
        </pc:picChg>
        <pc:picChg chg="add mod ord">
          <ac:chgData name="GIQUET Vincent" userId="5d04225c-2613-4061-bbee-5c707fb52c0a" providerId="ADAL" clId="{F17E24DD-BC98-4B9D-9108-B42AAAEAC1C5}" dt="2025-04-29T12:09:49.491" v="1300" actId="167"/>
          <ac:picMkLst>
            <pc:docMk/>
            <pc:sldMk cId="2427031746" sldId="897"/>
            <ac:picMk id="9" creationId="{539A561A-95A5-EFAF-91CA-64618CDFAFF7}"/>
          </ac:picMkLst>
        </pc:picChg>
      </pc:sldChg>
      <pc:sldChg chg="addSp delSp modSp mod">
        <pc:chgData name="GIQUET Vincent" userId="5d04225c-2613-4061-bbee-5c707fb52c0a" providerId="ADAL" clId="{F17E24DD-BC98-4B9D-9108-B42AAAEAC1C5}" dt="2025-04-29T12:10:03.336" v="1302" actId="1076"/>
        <pc:sldMkLst>
          <pc:docMk/>
          <pc:sldMk cId="4022630043" sldId="898"/>
        </pc:sldMkLst>
        <pc:spChg chg="mod">
          <ac:chgData name="GIQUET Vincent" userId="5d04225c-2613-4061-bbee-5c707fb52c0a" providerId="ADAL" clId="{F17E24DD-BC98-4B9D-9108-B42AAAEAC1C5}" dt="2025-04-29T12:01:24.647" v="1259" actId="20577"/>
          <ac:spMkLst>
            <pc:docMk/>
            <pc:sldMk cId="4022630043" sldId="898"/>
            <ac:spMk id="2" creationId="{B3E20F79-8264-D44D-58E6-A3D43F01E014}"/>
          </ac:spMkLst>
        </pc:spChg>
        <pc:picChg chg="add mod">
          <ac:chgData name="GIQUET Vincent" userId="5d04225c-2613-4061-bbee-5c707fb52c0a" providerId="ADAL" clId="{F17E24DD-BC98-4B9D-9108-B42AAAEAC1C5}" dt="2025-04-29T12:08:38.706" v="1289" actId="1076"/>
          <ac:picMkLst>
            <pc:docMk/>
            <pc:sldMk cId="4022630043" sldId="898"/>
            <ac:picMk id="3" creationId="{9EA6C929-C9DB-DE90-7576-4F37470A32CC}"/>
          </ac:picMkLst>
        </pc:picChg>
        <pc:picChg chg="del">
          <ac:chgData name="GIQUET Vincent" userId="5d04225c-2613-4061-bbee-5c707fb52c0a" providerId="ADAL" clId="{F17E24DD-BC98-4B9D-9108-B42AAAEAC1C5}" dt="2025-04-29T12:01:16.784" v="1230" actId="478"/>
          <ac:picMkLst>
            <pc:docMk/>
            <pc:sldMk cId="4022630043" sldId="898"/>
            <ac:picMk id="4" creationId="{1EF176D6-F5C8-1D33-8A20-B9F48AFD6427}"/>
          </ac:picMkLst>
        </pc:picChg>
        <pc:picChg chg="del">
          <ac:chgData name="GIQUET Vincent" userId="5d04225c-2613-4061-bbee-5c707fb52c0a" providerId="ADAL" clId="{F17E24DD-BC98-4B9D-9108-B42AAAEAC1C5}" dt="2025-04-29T12:01:17.225" v="1231" actId="478"/>
          <ac:picMkLst>
            <pc:docMk/>
            <pc:sldMk cId="4022630043" sldId="898"/>
            <ac:picMk id="5" creationId="{0AFBD30D-5A76-8013-747B-D7B85FFB6083}"/>
          </ac:picMkLst>
        </pc:picChg>
        <pc:picChg chg="add mod">
          <ac:chgData name="GIQUET Vincent" userId="5d04225c-2613-4061-bbee-5c707fb52c0a" providerId="ADAL" clId="{F17E24DD-BC98-4B9D-9108-B42AAAEAC1C5}" dt="2025-04-29T12:10:03.336" v="1302" actId="1076"/>
          <ac:picMkLst>
            <pc:docMk/>
            <pc:sldMk cId="4022630043" sldId="898"/>
            <ac:picMk id="6" creationId="{7C835F03-BEFF-E193-1927-F946C92729CC}"/>
          </ac:picMkLst>
        </pc:picChg>
      </pc:sldChg>
      <pc:sldChg chg="addSp delSp modSp mod">
        <pc:chgData name="GIQUET Vincent" userId="5d04225c-2613-4061-bbee-5c707fb52c0a" providerId="ADAL" clId="{F17E24DD-BC98-4B9D-9108-B42AAAEAC1C5}" dt="2025-04-29T12:10:11.320" v="1304" actId="1076"/>
        <pc:sldMkLst>
          <pc:docMk/>
          <pc:sldMk cId="3627653620" sldId="899"/>
        </pc:sldMkLst>
        <pc:spChg chg="del">
          <ac:chgData name="GIQUET Vincent" userId="5d04225c-2613-4061-bbee-5c707fb52c0a" providerId="ADAL" clId="{F17E24DD-BC98-4B9D-9108-B42AAAEAC1C5}" dt="2025-04-29T12:01:36.448" v="1265" actId="478"/>
          <ac:spMkLst>
            <pc:docMk/>
            <pc:sldMk cId="3627653620" sldId="899"/>
            <ac:spMk id="2" creationId="{7DF6BCFF-8AD7-FA2E-4123-1E41E27E0CF1}"/>
          </ac:spMkLst>
        </pc:spChg>
        <pc:spChg chg="add mod">
          <ac:chgData name="GIQUET Vincent" userId="5d04225c-2613-4061-bbee-5c707fb52c0a" providerId="ADAL" clId="{F17E24DD-BC98-4B9D-9108-B42AAAEAC1C5}" dt="2025-04-29T12:01:36.791" v="1266"/>
          <ac:spMkLst>
            <pc:docMk/>
            <pc:sldMk cId="3627653620" sldId="899"/>
            <ac:spMk id="3" creationId="{021B934A-F032-8339-FD86-A5F56736E2B3}"/>
          </ac:spMkLst>
        </pc:spChg>
        <pc:picChg chg="del">
          <ac:chgData name="GIQUET Vincent" userId="5d04225c-2613-4061-bbee-5c707fb52c0a" providerId="ADAL" clId="{F17E24DD-BC98-4B9D-9108-B42AAAEAC1C5}" dt="2025-04-29T12:01:27.303" v="1260" actId="478"/>
          <ac:picMkLst>
            <pc:docMk/>
            <pc:sldMk cId="3627653620" sldId="899"/>
            <ac:picMk id="4" creationId="{17524B1E-22A3-8A99-BC53-54A61388468D}"/>
          </ac:picMkLst>
        </pc:picChg>
        <pc:picChg chg="del">
          <ac:chgData name="GIQUET Vincent" userId="5d04225c-2613-4061-bbee-5c707fb52c0a" providerId="ADAL" clId="{F17E24DD-BC98-4B9D-9108-B42AAAEAC1C5}" dt="2025-04-29T12:01:27.700" v="1261" actId="478"/>
          <ac:picMkLst>
            <pc:docMk/>
            <pc:sldMk cId="3627653620" sldId="899"/>
            <ac:picMk id="5" creationId="{B1F88C71-F890-A910-AA40-ABF7A5FB7E85}"/>
          </ac:picMkLst>
        </pc:picChg>
        <pc:picChg chg="add mod">
          <ac:chgData name="GIQUET Vincent" userId="5d04225c-2613-4061-bbee-5c707fb52c0a" providerId="ADAL" clId="{F17E24DD-BC98-4B9D-9108-B42AAAEAC1C5}" dt="2025-04-29T12:08:59.602" v="1291" actId="1076"/>
          <ac:picMkLst>
            <pc:docMk/>
            <pc:sldMk cId="3627653620" sldId="899"/>
            <ac:picMk id="6" creationId="{7602CFB9-9FAC-55E6-119A-84A08AC5C277}"/>
          </ac:picMkLst>
        </pc:picChg>
        <pc:picChg chg="add mod">
          <ac:chgData name="GIQUET Vincent" userId="5d04225c-2613-4061-bbee-5c707fb52c0a" providerId="ADAL" clId="{F17E24DD-BC98-4B9D-9108-B42AAAEAC1C5}" dt="2025-04-29T12:10:11.320" v="1304" actId="1076"/>
          <ac:picMkLst>
            <pc:docMk/>
            <pc:sldMk cId="3627653620" sldId="899"/>
            <ac:picMk id="7" creationId="{421FD9EF-B7AB-B651-0849-6049C77B3ACE}"/>
          </ac:picMkLst>
        </pc:picChg>
      </pc:sldChg>
      <pc:sldChg chg="addSp delSp modSp mod">
        <pc:chgData name="GIQUET Vincent" userId="5d04225c-2613-4061-bbee-5c707fb52c0a" providerId="ADAL" clId="{F17E24DD-BC98-4B9D-9108-B42AAAEAC1C5}" dt="2025-04-29T12:10:32.416" v="1308" actId="1076"/>
        <pc:sldMkLst>
          <pc:docMk/>
          <pc:sldMk cId="349869621" sldId="900"/>
        </pc:sldMkLst>
        <pc:spChg chg="del">
          <ac:chgData name="GIQUET Vincent" userId="5d04225c-2613-4061-bbee-5c707fb52c0a" providerId="ADAL" clId="{F17E24DD-BC98-4B9D-9108-B42AAAEAC1C5}" dt="2025-04-29T12:01:43.967" v="1270" actId="478"/>
          <ac:spMkLst>
            <pc:docMk/>
            <pc:sldMk cId="349869621" sldId="900"/>
            <ac:spMk id="2" creationId="{9B6810BE-3DF6-466D-C7C6-7E2DBF3C8D3F}"/>
          </ac:spMkLst>
        </pc:spChg>
        <pc:spChg chg="add mod">
          <ac:chgData name="GIQUET Vincent" userId="5d04225c-2613-4061-bbee-5c707fb52c0a" providerId="ADAL" clId="{F17E24DD-BC98-4B9D-9108-B42AAAEAC1C5}" dt="2025-04-29T12:01:44.495" v="1271"/>
          <ac:spMkLst>
            <pc:docMk/>
            <pc:sldMk cId="349869621" sldId="900"/>
            <ac:spMk id="3" creationId="{EFCA18E5-67B8-9D31-0987-6551E2540B33}"/>
          </ac:spMkLst>
        </pc:spChg>
        <pc:picChg chg="del">
          <ac:chgData name="GIQUET Vincent" userId="5d04225c-2613-4061-bbee-5c707fb52c0a" providerId="ADAL" clId="{F17E24DD-BC98-4B9D-9108-B42AAAEAC1C5}" dt="2025-04-29T12:01:41.559" v="1268" actId="478"/>
          <ac:picMkLst>
            <pc:docMk/>
            <pc:sldMk cId="349869621" sldId="900"/>
            <ac:picMk id="4" creationId="{2ECED85E-6C6B-E5AB-0010-00EBF38CD662}"/>
          </ac:picMkLst>
        </pc:picChg>
        <pc:picChg chg="del">
          <ac:chgData name="GIQUET Vincent" userId="5d04225c-2613-4061-bbee-5c707fb52c0a" providerId="ADAL" clId="{F17E24DD-BC98-4B9D-9108-B42AAAEAC1C5}" dt="2025-04-29T12:01:42.040" v="1269" actId="478"/>
          <ac:picMkLst>
            <pc:docMk/>
            <pc:sldMk cId="349869621" sldId="900"/>
            <ac:picMk id="5" creationId="{1F7E1244-2885-CB87-1742-2B8E8380199E}"/>
          </ac:picMkLst>
        </pc:picChg>
        <pc:picChg chg="add mod">
          <ac:chgData name="GIQUET Vincent" userId="5d04225c-2613-4061-bbee-5c707fb52c0a" providerId="ADAL" clId="{F17E24DD-BC98-4B9D-9108-B42AAAEAC1C5}" dt="2025-04-29T12:09:21.536" v="1295" actId="1076"/>
          <ac:picMkLst>
            <pc:docMk/>
            <pc:sldMk cId="349869621" sldId="900"/>
            <ac:picMk id="6" creationId="{281B58A7-37D6-97C4-F102-2B7F04007DF4}"/>
          </ac:picMkLst>
        </pc:picChg>
        <pc:picChg chg="add mod">
          <ac:chgData name="GIQUET Vincent" userId="5d04225c-2613-4061-bbee-5c707fb52c0a" providerId="ADAL" clId="{F17E24DD-BC98-4B9D-9108-B42AAAEAC1C5}" dt="2025-04-29T12:10:32.416" v="1308" actId="1076"/>
          <ac:picMkLst>
            <pc:docMk/>
            <pc:sldMk cId="349869621" sldId="900"/>
            <ac:picMk id="7" creationId="{A8A15898-79DB-A6E5-E091-4384CF7DA6EB}"/>
          </ac:picMkLst>
        </pc:picChg>
      </pc:sldChg>
      <pc:sldChg chg="modSp mod">
        <pc:chgData name="GIQUET Vincent" userId="5d04225c-2613-4061-bbee-5c707fb52c0a" providerId="ADAL" clId="{F17E24DD-BC98-4B9D-9108-B42AAAEAC1C5}" dt="2025-04-30T06:56:46.805" v="1627" actId="20577"/>
        <pc:sldMkLst>
          <pc:docMk/>
          <pc:sldMk cId="3456737029" sldId="905"/>
        </pc:sldMkLst>
        <pc:spChg chg="mod">
          <ac:chgData name="GIQUET Vincent" userId="5d04225c-2613-4061-bbee-5c707fb52c0a" providerId="ADAL" clId="{F17E24DD-BC98-4B9D-9108-B42AAAEAC1C5}" dt="2025-04-30T06:56:46.805" v="1627" actId="20577"/>
          <ac:spMkLst>
            <pc:docMk/>
            <pc:sldMk cId="3456737029" sldId="905"/>
            <ac:spMk id="5" creationId="{00000000-0000-0000-0000-000000000000}"/>
          </ac:spMkLst>
        </pc:spChg>
      </pc:sldChg>
      <pc:sldChg chg="addSp delSp modSp mod">
        <pc:chgData name="GIQUET Vincent" userId="5d04225c-2613-4061-bbee-5c707fb52c0a" providerId="ADAL" clId="{F17E24DD-BC98-4B9D-9108-B42AAAEAC1C5}" dt="2025-04-29T07:36:01.516" v="261" actId="478"/>
        <pc:sldMkLst>
          <pc:docMk/>
          <pc:sldMk cId="1303163933" sldId="912"/>
        </pc:sldMkLst>
        <pc:spChg chg="mod">
          <ac:chgData name="GIQUET Vincent" userId="5d04225c-2613-4061-bbee-5c707fb52c0a" providerId="ADAL" clId="{F17E24DD-BC98-4B9D-9108-B42AAAEAC1C5}" dt="2025-04-29T07:34:29.561" v="249" actId="20577"/>
          <ac:spMkLst>
            <pc:docMk/>
            <pc:sldMk cId="1303163933" sldId="912"/>
            <ac:spMk id="3" creationId="{426985CA-2ECC-4706-BA39-018C52F13A49}"/>
          </ac:spMkLst>
        </pc:spChg>
        <pc:spChg chg="mod">
          <ac:chgData name="GIQUET Vincent" userId="5d04225c-2613-4061-bbee-5c707fb52c0a" providerId="ADAL" clId="{F17E24DD-BC98-4B9D-9108-B42AAAEAC1C5}" dt="2025-04-29T07:35:29.704" v="255"/>
          <ac:spMkLst>
            <pc:docMk/>
            <pc:sldMk cId="1303163933" sldId="912"/>
            <ac:spMk id="4" creationId="{098341A2-C950-0803-F68B-2A2D911FB8BB}"/>
          </ac:spMkLst>
        </pc:spChg>
        <pc:spChg chg="del">
          <ac:chgData name="GIQUET Vincent" userId="5d04225c-2613-4061-bbee-5c707fb52c0a" providerId="ADAL" clId="{F17E24DD-BC98-4B9D-9108-B42AAAEAC1C5}" dt="2025-04-29T07:35:23.525" v="251" actId="478"/>
          <ac:spMkLst>
            <pc:docMk/>
            <pc:sldMk cId="1303163933" sldId="912"/>
            <ac:spMk id="24" creationId="{00000000-0000-0000-0000-000000000000}"/>
          </ac:spMkLst>
        </pc:spChg>
        <pc:spChg chg="del">
          <ac:chgData name="GIQUET Vincent" userId="5d04225c-2613-4061-bbee-5c707fb52c0a" providerId="ADAL" clId="{F17E24DD-BC98-4B9D-9108-B42AAAEAC1C5}" dt="2025-04-29T07:35:24.581" v="252" actId="478"/>
          <ac:spMkLst>
            <pc:docMk/>
            <pc:sldMk cId="1303163933" sldId="912"/>
            <ac:spMk id="25" creationId="{00000000-0000-0000-0000-000000000000}"/>
          </ac:spMkLst>
        </pc:spChg>
        <pc:spChg chg="del">
          <ac:chgData name="GIQUET Vincent" userId="5d04225c-2613-4061-bbee-5c707fb52c0a" providerId="ADAL" clId="{F17E24DD-BC98-4B9D-9108-B42AAAEAC1C5}" dt="2025-04-29T07:35:23.525" v="251" actId="478"/>
          <ac:spMkLst>
            <pc:docMk/>
            <pc:sldMk cId="1303163933" sldId="912"/>
            <ac:spMk id="26" creationId="{00000000-0000-0000-0000-000000000000}"/>
          </ac:spMkLst>
        </pc:spChg>
        <pc:spChg chg="del">
          <ac:chgData name="GIQUET Vincent" userId="5d04225c-2613-4061-bbee-5c707fb52c0a" providerId="ADAL" clId="{F17E24DD-BC98-4B9D-9108-B42AAAEAC1C5}" dt="2025-04-29T07:35:23.525" v="251" actId="478"/>
          <ac:spMkLst>
            <pc:docMk/>
            <pc:sldMk cId="1303163933" sldId="912"/>
            <ac:spMk id="27" creationId="{00000000-0000-0000-0000-000000000000}"/>
          </ac:spMkLst>
        </pc:spChg>
        <pc:spChg chg="del">
          <ac:chgData name="GIQUET Vincent" userId="5d04225c-2613-4061-bbee-5c707fb52c0a" providerId="ADAL" clId="{F17E24DD-BC98-4B9D-9108-B42AAAEAC1C5}" dt="2025-04-29T07:35:58.845" v="260" actId="478"/>
          <ac:spMkLst>
            <pc:docMk/>
            <pc:sldMk cId="1303163933" sldId="912"/>
            <ac:spMk id="32" creationId="{00000000-0000-0000-0000-000000000000}"/>
          </ac:spMkLst>
        </pc:spChg>
        <pc:spChg chg="del">
          <ac:chgData name="GIQUET Vincent" userId="5d04225c-2613-4061-bbee-5c707fb52c0a" providerId="ADAL" clId="{F17E24DD-BC98-4B9D-9108-B42AAAEAC1C5}" dt="2025-04-29T07:35:26.645" v="254" actId="478"/>
          <ac:spMkLst>
            <pc:docMk/>
            <pc:sldMk cId="1303163933" sldId="912"/>
            <ac:spMk id="33" creationId="{00000000-0000-0000-0000-000000000000}"/>
          </ac:spMkLst>
        </pc:spChg>
        <pc:spChg chg="del">
          <ac:chgData name="GIQUET Vincent" userId="5d04225c-2613-4061-bbee-5c707fb52c0a" providerId="ADAL" clId="{F17E24DD-BC98-4B9D-9108-B42AAAEAC1C5}" dt="2025-04-29T07:35:23.525" v="251" actId="478"/>
          <ac:spMkLst>
            <pc:docMk/>
            <pc:sldMk cId="1303163933" sldId="912"/>
            <ac:spMk id="34" creationId="{00000000-0000-0000-0000-000000000000}"/>
          </ac:spMkLst>
        </pc:spChg>
        <pc:spChg chg="del">
          <ac:chgData name="GIQUET Vincent" userId="5d04225c-2613-4061-bbee-5c707fb52c0a" providerId="ADAL" clId="{F17E24DD-BC98-4B9D-9108-B42AAAEAC1C5}" dt="2025-04-29T07:35:23.525" v="251" actId="478"/>
          <ac:spMkLst>
            <pc:docMk/>
            <pc:sldMk cId="1303163933" sldId="912"/>
            <ac:spMk id="35" creationId="{00000000-0000-0000-0000-000000000000}"/>
          </ac:spMkLst>
        </pc:spChg>
        <pc:spChg chg="del">
          <ac:chgData name="GIQUET Vincent" userId="5d04225c-2613-4061-bbee-5c707fb52c0a" providerId="ADAL" clId="{F17E24DD-BC98-4B9D-9108-B42AAAEAC1C5}" dt="2025-04-29T07:35:23.525" v="251" actId="478"/>
          <ac:spMkLst>
            <pc:docMk/>
            <pc:sldMk cId="1303163933" sldId="912"/>
            <ac:spMk id="36" creationId="{00000000-0000-0000-0000-000000000000}"/>
          </ac:spMkLst>
        </pc:spChg>
        <pc:spChg chg="mod">
          <ac:chgData name="GIQUET Vincent" userId="5d04225c-2613-4061-bbee-5c707fb52c0a" providerId="ADAL" clId="{F17E24DD-BC98-4B9D-9108-B42AAAEAC1C5}" dt="2025-04-29T07:35:29.704" v="255"/>
          <ac:spMkLst>
            <pc:docMk/>
            <pc:sldMk cId="1303163933" sldId="912"/>
            <ac:spMk id="37" creationId="{86F56FDC-8459-FF18-AC03-EFAC593CC098}"/>
          </ac:spMkLst>
        </pc:spChg>
        <pc:spChg chg="mod">
          <ac:chgData name="GIQUET Vincent" userId="5d04225c-2613-4061-bbee-5c707fb52c0a" providerId="ADAL" clId="{F17E24DD-BC98-4B9D-9108-B42AAAEAC1C5}" dt="2025-04-29T07:35:29.704" v="255"/>
          <ac:spMkLst>
            <pc:docMk/>
            <pc:sldMk cId="1303163933" sldId="912"/>
            <ac:spMk id="41" creationId="{EA6CD895-EA43-6835-10A3-C557D722EE7E}"/>
          </ac:spMkLst>
        </pc:spChg>
        <pc:spChg chg="mod">
          <ac:chgData name="GIQUET Vincent" userId="5d04225c-2613-4061-bbee-5c707fb52c0a" providerId="ADAL" clId="{F17E24DD-BC98-4B9D-9108-B42AAAEAC1C5}" dt="2025-04-29T07:35:29.704" v="255"/>
          <ac:spMkLst>
            <pc:docMk/>
            <pc:sldMk cId="1303163933" sldId="912"/>
            <ac:spMk id="42" creationId="{3827CC57-4259-6942-9555-2E5803AEA55E}"/>
          </ac:spMkLst>
        </pc:spChg>
        <pc:spChg chg="mod">
          <ac:chgData name="GIQUET Vincent" userId="5d04225c-2613-4061-bbee-5c707fb52c0a" providerId="ADAL" clId="{F17E24DD-BC98-4B9D-9108-B42AAAEAC1C5}" dt="2025-04-29T07:35:29.704" v="255"/>
          <ac:spMkLst>
            <pc:docMk/>
            <pc:sldMk cId="1303163933" sldId="912"/>
            <ac:spMk id="46" creationId="{7A01B283-0020-15F1-1B76-3A55ECCFC0ED}"/>
          </ac:spMkLst>
        </pc:spChg>
        <pc:spChg chg="mod">
          <ac:chgData name="GIQUET Vincent" userId="5d04225c-2613-4061-bbee-5c707fb52c0a" providerId="ADAL" clId="{F17E24DD-BC98-4B9D-9108-B42AAAEAC1C5}" dt="2025-04-29T07:35:29.704" v="255"/>
          <ac:spMkLst>
            <pc:docMk/>
            <pc:sldMk cId="1303163933" sldId="912"/>
            <ac:spMk id="47" creationId="{31FC49F2-9632-F136-D108-CA0DDEB1EEEB}"/>
          </ac:spMkLst>
        </pc:spChg>
        <pc:spChg chg="mod">
          <ac:chgData name="GIQUET Vincent" userId="5d04225c-2613-4061-bbee-5c707fb52c0a" providerId="ADAL" clId="{F17E24DD-BC98-4B9D-9108-B42AAAEAC1C5}" dt="2025-04-29T07:35:29.704" v="255"/>
          <ac:spMkLst>
            <pc:docMk/>
            <pc:sldMk cId="1303163933" sldId="912"/>
            <ac:spMk id="49" creationId="{DA8685F2-211F-8A33-15D0-DE68E7EA5614}"/>
          </ac:spMkLst>
        </pc:spChg>
        <pc:spChg chg="mod">
          <ac:chgData name="GIQUET Vincent" userId="5d04225c-2613-4061-bbee-5c707fb52c0a" providerId="ADAL" clId="{F17E24DD-BC98-4B9D-9108-B42AAAEAC1C5}" dt="2025-04-29T07:35:29.704" v="255"/>
          <ac:spMkLst>
            <pc:docMk/>
            <pc:sldMk cId="1303163933" sldId="912"/>
            <ac:spMk id="52" creationId="{A8C402C7-868F-47E6-A4F8-0F693442AA68}"/>
          </ac:spMkLst>
        </pc:spChg>
        <pc:spChg chg="mod">
          <ac:chgData name="GIQUET Vincent" userId="5d04225c-2613-4061-bbee-5c707fb52c0a" providerId="ADAL" clId="{F17E24DD-BC98-4B9D-9108-B42AAAEAC1C5}" dt="2025-04-29T07:35:29.704" v="255"/>
          <ac:spMkLst>
            <pc:docMk/>
            <pc:sldMk cId="1303163933" sldId="912"/>
            <ac:spMk id="57" creationId="{21FFF1B7-AB67-CC12-89D6-69BAD7FDE3C3}"/>
          </ac:spMkLst>
        </pc:spChg>
        <pc:spChg chg="mod">
          <ac:chgData name="GIQUET Vincent" userId="5d04225c-2613-4061-bbee-5c707fb52c0a" providerId="ADAL" clId="{F17E24DD-BC98-4B9D-9108-B42AAAEAC1C5}" dt="2025-04-29T07:35:29.704" v="255"/>
          <ac:spMkLst>
            <pc:docMk/>
            <pc:sldMk cId="1303163933" sldId="912"/>
            <ac:spMk id="60" creationId="{B698BC49-20F0-5A23-0E92-7FFB9F96A4FC}"/>
          </ac:spMkLst>
        </pc:spChg>
        <pc:spChg chg="add del mod">
          <ac:chgData name="GIQUET Vincent" userId="5d04225c-2613-4061-bbee-5c707fb52c0a" providerId="ADAL" clId="{F17E24DD-BC98-4B9D-9108-B42AAAEAC1C5}" dt="2025-04-29T07:36:01.516" v="261" actId="478"/>
          <ac:spMkLst>
            <pc:docMk/>
            <pc:sldMk cId="1303163933" sldId="912"/>
            <ac:spMk id="67" creationId="{697D8C5E-F30B-296C-C522-527FDAEF51F9}"/>
          </ac:spMkLst>
        </pc:spChg>
        <pc:grpChg chg="del mod">
          <ac:chgData name="GIQUET Vincent" userId="5d04225c-2613-4061-bbee-5c707fb52c0a" providerId="ADAL" clId="{F17E24DD-BC98-4B9D-9108-B42AAAEAC1C5}" dt="2025-04-29T07:35:47.848" v="258" actId="478"/>
          <ac:grpSpMkLst>
            <pc:docMk/>
            <pc:sldMk cId="1303163933" sldId="912"/>
            <ac:grpSpMk id="2" creationId="{9CFA2AE8-1FA3-F154-4296-11A37DBF2B6D}"/>
          </ac:grpSpMkLst>
        </pc:grpChg>
        <pc:grpChg chg="del">
          <ac:chgData name="GIQUET Vincent" userId="5d04225c-2613-4061-bbee-5c707fb52c0a" providerId="ADAL" clId="{F17E24DD-BC98-4B9D-9108-B42AAAEAC1C5}" dt="2025-04-29T07:35:18.913" v="250" actId="478"/>
          <ac:grpSpMkLst>
            <pc:docMk/>
            <pc:sldMk cId="1303163933" sldId="912"/>
            <ac:grpSpMk id="12" creationId="{00000000-0000-0000-0000-000000000000}"/>
          </ac:grpSpMkLst>
        </pc:grpChg>
        <pc:grpChg chg="del">
          <ac:chgData name="GIQUET Vincent" userId="5d04225c-2613-4061-bbee-5c707fb52c0a" providerId="ADAL" clId="{F17E24DD-BC98-4B9D-9108-B42AAAEAC1C5}" dt="2025-04-29T07:35:23.525" v="251" actId="478"/>
          <ac:grpSpMkLst>
            <pc:docMk/>
            <pc:sldMk cId="1303163933" sldId="912"/>
            <ac:grpSpMk id="16" creationId="{00000000-0000-0000-0000-000000000000}"/>
          </ac:grpSpMkLst>
        </pc:grpChg>
        <pc:picChg chg="del">
          <ac:chgData name="GIQUET Vincent" userId="5d04225c-2613-4061-bbee-5c707fb52c0a" providerId="ADAL" clId="{F17E24DD-BC98-4B9D-9108-B42AAAEAC1C5}" dt="2025-04-29T07:35:23.525" v="251" actId="478"/>
          <ac:picMkLst>
            <pc:docMk/>
            <pc:sldMk cId="1303163933" sldId="912"/>
            <ac:picMk id="28" creationId="{00000000-0000-0000-0000-000000000000}"/>
          </ac:picMkLst>
        </pc:picChg>
        <pc:picChg chg="del">
          <ac:chgData name="GIQUET Vincent" userId="5d04225c-2613-4061-bbee-5c707fb52c0a" providerId="ADAL" clId="{F17E24DD-BC98-4B9D-9108-B42AAAEAC1C5}" dt="2025-04-29T07:35:25.549" v="253" actId="478"/>
          <ac:picMkLst>
            <pc:docMk/>
            <pc:sldMk cId="1303163933" sldId="912"/>
            <ac:picMk id="29" creationId="{00000000-0000-0000-0000-000000000000}"/>
          </ac:picMkLst>
        </pc:picChg>
        <pc:picChg chg="del">
          <ac:chgData name="GIQUET Vincent" userId="5d04225c-2613-4061-bbee-5c707fb52c0a" providerId="ADAL" clId="{F17E24DD-BC98-4B9D-9108-B42AAAEAC1C5}" dt="2025-04-29T07:35:23.525" v="251" actId="478"/>
          <ac:picMkLst>
            <pc:docMk/>
            <pc:sldMk cId="1303163933" sldId="912"/>
            <ac:picMk id="30" creationId="{00000000-0000-0000-0000-000000000000}"/>
          </ac:picMkLst>
        </pc:picChg>
        <pc:picChg chg="del">
          <ac:chgData name="GIQUET Vincent" userId="5d04225c-2613-4061-bbee-5c707fb52c0a" providerId="ADAL" clId="{F17E24DD-BC98-4B9D-9108-B42AAAEAC1C5}" dt="2025-04-29T07:35:23.525" v="251" actId="478"/>
          <ac:picMkLst>
            <pc:docMk/>
            <pc:sldMk cId="1303163933" sldId="912"/>
            <ac:picMk id="31" creationId="{00000000-0000-0000-0000-000000000000}"/>
          </ac:picMkLst>
        </pc:picChg>
        <pc:picChg chg="add">
          <ac:chgData name="GIQUET Vincent" userId="5d04225c-2613-4061-bbee-5c707fb52c0a" providerId="ADAL" clId="{F17E24DD-BC98-4B9D-9108-B42AAAEAC1C5}" dt="2025-04-29T07:35:49.838" v="259"/>
          <ac:picMkLst>
            <pc:docMk/>
            <pc:sldMk cId="1303163933" sldId="912"/>
            <ac:picMk id="66" creationId="{E359D64D-7A41-BE83-A680-467EB91A9A78}"/>
          </ac:picMkLst>
        </pc:picChg>
      </pc:sldChg>
      <pc:sldChg chg="addSp delSp modSp mod">
        <pc:chgData name="GIQUET Vincent" userId="5d04225c-2613-4061-bbee-5c707fb52c0a" providerId="ADAL" clId="{F17E24DD-BC98-4B9D-9108-B42AAAEAC1C5}" dt="2025-04-29T07:49:28.001" v="357" actId="20577"/>
        <pc:sldMkLst>
          <pc:docMk/>
          <pc:sldMk cId="1016638690" sldId="913"/>
        </pc:sldMkLst>
        <pc:spChg chg="mod">
          <ac:chgData name="GIQUET Vincent" userId="5d04225c-2613-4061-bbee-5c707fb52c0a" providerId="ADAL" clId="{F17E24DD-BC98-4B9D-9108-B42AAAEAC1C5}" dt="2025-04-29T07:49:28.001" v="357" actId="20577"/>
          <ac:spMkLst>
            <pc:docMk/>
            <pc:sldMk cId="1016638690" sldId="913"/>
            <ac:spMk id="3" creationId="{426985CA-2ECC-4706-BA39-018C52F13A49}"/>
          </ac:spMkLst>
        </pc:spChg>
        <pc:spChg chg="mod">
          <ac:chgData name="GIQUET Vincent" userId="5d04225c-2613-4061-bbee-5c707fb52c0a" providerId="ADAL" clId="{F17E24DD-BC98-4B9D-9108-B42AAAEAC1C5}" dt="2025-04-29T07:40:42.472" v="353"/>
          <ac:spMkLst>
            <pc:docMk/>
            <pc:sldMk cId="1016638690" sldId="913"/>
            <ac:spMk id="8" creationId="{00000000-0000-0000-0000-000000000000}"/>
          </ac:spMkLst>
        </pc:spChg>
        <pc:spChg chg="mod">
          <ac:chgData name="GIQUET Vincent" userId="5d04225c-2613-4061-bbee-5c707fb52c0a" providerId="ADAL" clId="{F17E24DD-BC98-4B9D-9108-B42AAAEAC1C5}" dt="2025-04-29T07:40:06.923" v="348" actId="6549"/>
          <ac:spMkLst>
            <pc:docMk/>
            <pc:sldMk cId="1016638690" sldId="913"/>
            <ac:spMk id="9" creationId="{00000000-0000-0000-0000-000000000000}"/>
          </ac:spMkLst>
        </pc:spChg>
        <pc:picChg chg="add mod modCrop">
          <ac:chgData name="GIQUET Vincent" userId="5d04225c-2613-4061-bbee-5c707fb52c0a" providerId="ADAL" clId="{F17E24DD-BC98-4B9D-9108-B42AAAEAC1C5}" dt="2025-04-29T07:40:23.367" v="352" actId="14100"/>
          <ac:picMkLst>
            <pc:docMk/>
            <pc:sldMk cId="1016638690" sldId="913"/>
            <ac:picMk id="2" creationId="{90968E45-4B54-021A-3E88-1244A14A5F98}"/>
          </ac:picMkLst>
        </pc:picChg>
        <pc:picChg chg="del">
          <ac:chgData name="GIQUET Vincent" userId="5d04225c-2613-4061-bbee-5c707fb52c0a" providerId="ADAL" clId="{F17E24DD-BC98-4B9D-9108-B42AAAEAC1C5}" dt="2025-04-29T07:39:18.310" v="343" actId="478"/>
          <ac:picMkLst>
            <pc:docMk/>
            <pc:sldMk cId="1016638690" sldId="913"/>
            <ac:picMk id="6" creationId="{35346307-BC1D-966F-4BE1-C31FF8E455C8}"/>
          </ac:picMkLst>
        </pc:picChg>
      </pc:sldChg>
      <pc:sldChg chg="addSp delSp modSp mod">
        <pc:chgData name="GIQUET Vincent" userId="5d04225c-2613-4061-bbee-5c707fb52c0a" providerId="ADAL" clId="{F17E24DD-BC98-4B9D-9108-B42AAAEAC1C5}" dt="2025-04-29T11:34:08.198" v="886" actId="20577"/>
        <pc:sldMkLst>
          <pc:docMk/>
          <pc:sldMk cId="3414794885" sldId="917"/>
        </pc:sldMkLst>
        <pc:spChg chg="mod">
          <ac:chgData name="GIQUET Vincent" userId="5d04225c-2613-4061-bbee-5c707fb52c0a" providerId="ADAL" clId="{F17E24DD-BC98-4B9D-9108-B42AAAEAC1C5}" dt="2025-04-29T11:23:42.997" v="628" actId="20577"/>
          <ac:spMkLst>
            <pc:docMk/>
            <pc:sldMk cId="3414794885" sldId="917"/>
            <ac:spMk id="3" creationId="{426985CA-2ECC-4706-BA39-018C52F13A49}"/>
          </ac:spMkLst>
        </pc:spChg>
        <pc:spChg chg="del">
          <ac:chgData name="GIQUET Vincent" userId="5d04225c-2613-4061-bbee-5c707fb52c0a" providerId="ADAL" clId="{F17E24DD-BC98-4B9D-9108-B42AAAEAC1C5}" dt="2025-04-29T11:25:20.627" v="652" actId="478"/>
          <ac:spMkLst>
            <pc:docMk/>
            <pc:sldMk cId="3414794885" sldId="917"/>
            <ac:spMk id="5" creationId="{124299E1-5AD2-2FE4-B4DC-9A6E27FEBEBD}"/>
          </ac:spMkLst>
        </pc:spChg>
        <pc:spChg chg="mod">
          <ac:chgData name="GIQUET Vincent" userId="5d04225c-2613-4061-bbee-5c707fb52c0a" providerId="ADAL" clId="{F17E24DD-BC98-4B9D-9108-B42AAAEAC1C5}" dt="2025-04-29T11:26:15.796" v="664" actId="1076"/>
          <ac:spMkLst>
            <pc:docMk/>
            <pc:sldMk cId="3414794885" sldId="917"/>
            <ac:spMk id="8" creationId="{00000000-0000-0000-0000-000000000000}"/>
          </ac:spMkLst>
        </pc:spChg>
        <pc:spChg chg="mod">
          <ac:chgData name="GIQUET Vincent" userId="5d04225c-2613-4061-bbee-5c707fb52c0a" providerId="ADAL" clId="{F17E24DD-BC98-4B9D-9108-B42AAAEAC1C5}" dt="2025-04-29T11:25:57.356" v="657" actId="1076"/>
          <ac:spMkLst>
            <pc:docMk/>
            <pc:sldMk cId="3414794885" sldId="917"/>
            <ac:spMk id="9" creationId="{00000000-0000-0000-0000-000000000000}"/>
          </ac:spMkLst>
        </pc:spChg>
        <pc:spChg chg="add mod">
          <ac:chgData name="GIQUET Vincent" userId="5d04225c-2613-4061-bbee-5c707fb52c0a" providerId="ADAL" clId="{F17E24DD-BC98-4B9D-9108-B42AAAEAC1C5}" dt="2025-04-29T11:34:08.198" v="886" actId="20577"/>
          <ac:spMkLst>
            <pc:docMk/>
            <pc:sldMk cId="3414794885" sldId="917"/>
            <ac:spMk id="11" creationId="{001C42CC-5646-A869-12B3-50C5EDB90C37}"/>
          </ac:spMkLst>
        </pc:spChg>
        <pc:picChg chg="del">
          <ac:chgData name="GIQUET Vincent" userId="5d04225c-2613-4061-bbee-5c707fb52c0a" providerId="ADAL" clId="{F17E24DD-BC98-4B9D-9108-B42AAAEAC1C5}" dt="2025-04-29T11:23:31.806" v="602" actId="478"/>
          <ac:picMkLst>
            <pc:docMk/>
            <pc:sldMk cId="3414794885" sldId="917"/>
            <ac:picMk id="2" creationId="{BC7A081C-C6F9-85EF-D396-A7D07C9A4E29}"/>
          </ac:picMkLst>
        </pc:picChg>
        <pc:picChg chg="add mod">
          <ac:chgData name="GIQUET Vincent" userId="5d04225c-2613-4061-bbee-5c707fb52c0a" providerId="ADAL" clId="{F17E24DD-BC98-4B9D-9108-B42AAAEAC1C5}" dt="2025-04-29T11:25:58.340" v="658" actId="1076"/>
          <ac:picMkLst>
            <pc:docMk/>
            <pc:sldMk cId="3414794885" sldId="917"/>
            <ac:picMk id="4" creationId="{2F91E844-C427-DF79-3D82-8309E5935D61}"/>
          </ac:picMkLst>
        </pc:picChg>
        <pc:picChg chg="add del mod">
          <ac:chgData name="GIQUET Vincent" userId="5d04225c-2613-4061-bbee-5c707fb52c0a" providerId="ADAL" clId="{F17E24DD-BC98-4B9D-9108-B42AAAEAC1C5}" dt="2025-04-29T11:26:59.932" v="675" actId="478"/>
          <ac:picMkLst>
            <pc:docMk/>
            <pc:sldMk cId="3414794885" sldId="917"/>
            <ac:picMk id="10" creationId="{018785EA-6442-C29D-B169-2D855F738798}"/>
          </ac:picMkLst>
        </pc:picChg>
      </pc:sldChg>
      <pc:sldChg chg="addSp delSp modSp mod">
        <pc:chgData name="GIQUET Vincent" userId="5d04225c-2613-4061-bbee-5c707fb52c0a" providerId="ADAL" clId="{F17E24DD-BC98-4B9D-9108-B42AAAEAC1C5}" dt="2025-04-29T12:27:34.658" v="1338" actId="1076"/>
        <pc:sldMkLst>
          <pc:docMk/>
          <pc:sldMk cId="4219041638" sldId="918"/>
        </pc:sldMkLst>
        <pc:spChg chg="mod">
          <ac:chgData name="GIQUET Vincent" userId="5d04225c-2613-4061-bbee-5c707fb52c0a" providerId="ADAL" clId="{F17E24DD-BC98-4B9D-9108-B42AAAEAC1C5}" dt="2025-04-29T12:26:52.265" v="1329" actId="14100"/>
          <ac:spMkLst>
            <pc:docMk/>
            <pc:sldMk cId="4219041638" sldId="918"/>
            <ac:spMk id="3" creationId="{426985CA-2ECC-4706-BA39-018C52F13A49}"/>
          </ac:spMkLst>
        </pc:spChg>
        <pc:spChg chg="mod">
          <ac:chgData name="GIQUET Vincent" userId="5d04225c-2613-4061-bbee-5c707fb52c0a" providerId="ADAL" clId="{F17E24DD-BC98-4B9D-9108-B42AAAEAC1C5}" dt="2025-04-29T12:26:17.207" v="1320" actId="1076"/>
          <ac:spMkLst>
            <pc:docMk/>
            <pc:sldMk cId="4219041638" sldId="918"/>
            <ac:spMk id="5" creationId="{00000000-0000-0000-0000-000000000000}"/>
          </ac:spMkLst>
        </pc:spChg>
        <pc:spChg chg="mod">
          <ac:chgData name="GIQUET Vincent" userId="5d04225c-2613-4061-bbee-5c707fb52c0a" providerId="ADAL" clId="{F17E24DD-BC98-4B9D-9108-B42AAAEAC1C5}" dt="2025-04-29T12:27:32.833" v="1337" actId="1076"/>
          <ac:spMkLst>
            <pc:docMk/>
            <pc:sldMk cId="4219041638" sldId="918"/>
            <ac:spMk id="8" creationId="{78AB3A4B-8FF3-16BF-1B4E-EE0D7D13DFEE}"/>
          </ac:spMkLst>
        </pc:spChg>
        <pc:spChg chg="add mod">
          <ac:chgData name="GIQUET Vincent" userId="5d04225c-2613-4061-bbee-5c707fb52c0a" providerId="ADAL" clId="{F17E24DD-BC98-4B9D-9108-B42AAAEAC1C5}" dt="2025-04-29T12:27:34.658" v="1338" actId="1076"/>
          <ac:spMkLst>
            <pc:docMk/>
            <pc:sldMk cId="4219041638" sldId="918"/>
            <ac:spMk id="9" creationId="{2D457512-57EA-5F0D-56B1-EE5A2C9A315E}"/>
          </ac:spMkLst>
        </pc:spChg>
        <pc:picChg chg="add mod">
          <ac:chgData name="GIQUET Vincent" userId="5d04225c-2613-4061-bbee-5c707fb52c0a" providerId="ADAL" clId="{F17E24DD-BC98-4B9D-9108-B42AAAEAC1C5}" dt="2025-04-29T12:26:18.231" v="1321" actId="1076"/>
          <ac:picMkLst>
            <pc:docMk/>
            <pc:sldMk cId="4219041638" sldId="918"/>
            <ac:picMk id="2" creationId="{D1AA74F6-247B-8507-27D9-67DD71203495}"/>
          </ac:picMkLst>
        </pc:picChg>
        <pc:picChg chg="del">
          <ac:chgData name="GIQUET Vincent" userId="5d04225c-2613-4061-bbee-5c707fb52c0a" providerId="ADAL" clId="{F17E24DD-BC98-4B9D-9108-B42AAAEAC1C5}" dt="2025-04-29T12:01:56.681" v="1280" actId="478"/>
          <ac:picMkLst>
            <pc:docMk/>
            <pc:sldMk cId="4219041638" sldId="918"/>
            <ac:picMk id="4" creationId="{336399E5-5C64-FFF4-212D-E683ACC6E57F}"/>
          </ac:picMkLst>
        </pc:picChg>
      </pc:sldChg>
      <pc:sldChg chg="addSp delSp modSp mod">
        <pc:chgData name="GIQUET Vincent" userId="5d04225c-2613-4061-bbee-5c707fb52c0a" providerId="ADAL" clId="{F17E24DD-BC98-4B9D-9108-B42AAAEAC1C5}" dt="2025-04-29T11:48:24.359" v="939" actId="20577"/>
        <pc:sldMkLst>
          <pc:docMk/>
          <pc:sldMk cId="3643891905" sldId="924"/>
        </pc:sldMkLst>
        <pc:spChg chg="add mod">
          <ac:chgData name="GIQUET Vincent" userId="5d04225c-2613-4061-bbee-5c707fb52c0a" providerId="ADAL" clId="{F17E24DD-BC98-4B9D-9108-B42AAAEAC1C5}" dt="2025-04-29T11:47:28.463" v="921" actId="1076"/>
          <ac:spMkLst>
            <pc:docMk/>
            <pc:sldMk cId="3643891905" sldId="924"/>
            <ac:spMk id="2" creationId="{F7B77047-E944-259A-47C6-C31AB5F962B2}"/>
          </ac:spMkLst>
        </pc:spChg>
        <pc:spChg chg="del">
          <ac:chgData name="GIQUET Vincent" userId="5d04225c-2613-4061-bbee-5c707fb52c0a" providerId="ADAL" clId="{F17E24DD-BC98-4B9D-9108-B42AAAEAC1C5}" dt="2025-04-29T11:28:03.196" v="694" actId="478"/>
          <ac:spMkLst>
            <pc:docMk/>
            <pc:sldMk cId="3643891905" sldId="924"/>
            <ac:spMk id="5" creationId="{5876716A-A9BD-0DC3-AD98-BC9514D6BB35}"/>
          </ac:spMkLst>
        </pc:spChg>
        <pc:spChg chg="mod">
          <ac:chgData name="GIQUET Vincent" userId="5d04225c-2613-4061-bbee-5c707fb52c0a" providerId="ADAL" clId="{F17E24DD-BC98-4B9D-9108-B42AAAEAC1C5}" dt="2025-04-29T11:48:24.359" v="939" actId="20577"/>
          <ac:spMkLst>
            <pc:docMk/>
            <pc:sldMk cId="3643891905" sldId="924"/>
            <ac:spMk id="10" creationId="{00000000-0000-0000-0000-000000000000}"/>
          </ac:spMkLst>
        </pc:spChg>
        <pc:spChg chg="mod">
          <ac:chgData name="GIQUET Vincent" userId="5d04225c-2613-4061-bbee-5c707fb52c0a" providerId="ADAL" clId="{F17E24DD-BC98-4B9D-9108-B42AAAEAC1C5}" dt="2025-04-29T11:47:57.594" v="930" actId="20577"/>
          <ac:spMkLst>
            <pc:docMk/>
            <pc:sldMk cId="3643891905" sldId="924"/>
            <ac:spMk id="11" creationId="{00000000-0000-0000-0000-000000000000}"/>
          </ac:spMkLst>
        </pc:spChg>
        <pc:spChg chg="mod">
          <ac:chgData name="GIQUET Vincent" userId="5d04225c-2613-4061-bbee-5c707fb52c0a" providerId="ADAL" clId="{F17E24DD-BC98-4B9D-9108-B42AAAEAC1C5}" dt="2025-04-29T11:48:10.352" v="933" actId="20577"/>
          <ac:spMkLst>
            <pc:docMk/>
            <pc:sldMk cId="3643891905" sldId="924"/>
            <ac:spMk id="12" creationId="{00000000-0000-0000-0000-000000000000}"/>
          </ac:spMkLst>
        </pc:spChg>
        <pc:spChg chg="mod">
          <ac:chgData name="GIQUET Vincent" userId="5d04225c-2613-4061-bbee-5c707fb52c0a" providerId="ADAL" clId="{F17E24DD-BC98-4B9D-9108-B42AAAEAC1C5}" dt="2025-04-29T11:47:22.824" v="919" actId="1076"/>
          <ac:spMkLst>
            <pc:docMk/>
            <pc:sldMk cId="3643891905" sldId="924"/>
            <ac:spMk id="13" creationId="{00000000-0000-0000-0000-000000000000}"/>
          </ac:spMkLst>
        </pc:spChg>
        <pc:picChg chg="del">
          <ac:chgData name="GIQUET Vincent" userId="5d04225c-2613-4061-bbee-5c707fb52c0a" providerId="ADAL" clId="{F17E24DD-BC98-4B9D-9108-B42AAAEAC1C5}" dt="2025-04-29T11:46:08.970" v="887" actId="478"/>
          <ac:picMkLst>
            <pc:docMk/>
            <pc:sldMk cId="3643891905" sldId="924"/>
            <ac:picMk id="3" creationId="{471A48C3-6EAD-1FA7-9BA7-902E39FC2B29}"/>
          </ac:picMkLst>
        </pc:picChg>
        <pc:picChg chg="add mod ord">
          <ac:chgData name="GIQUET Vincent" userId="5d04225c-2613-4061-bbee-5c707fb52c0a" providerId="ADAL" clId="{F17E24DD-BC98-4B9D-9108-B42AAAEAC1C5}" dt="2025-04-29T11:47:39.792" v="923" actId="1076"/>
          <ac:picMkLst>
            <pc:docMk/>
            <pc:sldMk cId="3643891905" sldId="924"/>
            <ac:picMk id="4" creationId="{28F8C02A-EF29-275E-FD70-80CCF20495C6}"/>
          </ac:picMkLst>
        </pc:picChg>
      </pc:sldChg>
      <pc:sldChg chg="delSp modSp mod">
        <pc:chgData name="GIQUET Vincent" userId="5d04225c-2613-4061-bbee-5c707fb52c0a" providerId="ADAL" clId="{F17E24DD-BC98-4B9D-9108-B42AAAEAC1C5}" dt="2025-04-29T12:50:13.735" v="1428" actId="14100"/>
        <pc:sldMkLst>
          <pc:docMk/>
          <pc:sldMk cId="106242601" sldId="936"/>
        </pc:sldMkLst>
        <pc:spChg chg="mod">
          <ac:chgData name="GIQUET Vincent" userId="5d04225c-2613-4061-bbee-5c707fb52c0a" providerId="ADAL" clId="{F17E24DD-BC98-4B9D-9108-B42AAAEAC1C5}" dt="2025-04-29T12:50:13.735" v="1428" actId="14100"/>
          <ac:spMkLst>
            <pc:docMk/>
            <pc:sldMk cId="106242601" sldId="936"/>
            <ac:spMk id="2" creationId="{00000000-0000-0000-0000-000000000000}"/>
          </ac:spMkLst>
        </pc:spChg>
        <pc:spChg chg="del">
          <ac:chgData name="GIQUET Vincent" userId="5d04225c-2613-4061-bbee-5c707fb52c0a" providerId="ADAL" clId="{F17E24DD-BC98-4B9D-9108-B42AAAEAC1C5}" dt="2025-04-29T12:48:16.090" v="1340" actId="478"/>
          <ac:spMkLst>
            <pc:docMk/>
            <pc:sldMk cId="106242601" sldId="936"/>
            <ac:spMk id="8" creationId="{00000000-0000-0000-0000-000000000000}"/>
          </ac:spMkLst>
        </pc:spChg>
        <pc:picChg chg="del">
          <ac:chgData name="GIQUET Vincent" userId="5d04225c-2613-4061-bbee-5c707fb52c0a" providerId="ADAL" clId="{F17E24DD-BC98-4B9D-9108-B42AAAEAC1C5}" dt="2025-04-29T12:48:14.596" v="1339" actId="478"/>
          <ac:picMkLst>
            <pc:docMk/>
            <pc:sldMk cId="106242601" sldId="936"/>
            <ac:picMk id="4" creationId="{00000000-0000-0000-0000-000000000000}"/>
          </ac:picMkLst>
        </pc:picChg>
      </pc:sldChg>
      <pc:sldChg chg="addSp delSp modSp mod">
        <pc:chgData name="GIQUET Vincent" userId="5d04225c-2613-4061-bbee-5c707fb52c0a" providerId="ADAL" clId="{F17E24DD-BC98-4B9D-9108-B42AAAEAC1C5}" dt="2025-04-29T11:59:25.744" v="1164" actId="1076"/>
        <pc:sldMkLst>
          <pc:docMk/>
          <pc:sldMk cId="807305519" sldId="949"/>
        </pc:sldMkLst>
        <pc:spChg chg="mod">
          <ac:chgData name="GIQUET Vincent" userId="5d04225c-2613-4061-bbee-5c707fb52c0a" providerId="ADAL" clId="{F17E24DD-BC98-4B9D-9108-B42AAAEAC1C5}" dt="2025-04-29T11:51:01.832" v="1004" actId="20577"/>
          <ac:spMkLst>
            <pc:docMk/>
            <pc:sldMk cId="807305519" sldId="949"/>
            <ac:spMk id="2" creationId="{60D70C30-2595-B58C-486D-4B3DE0C097C0}"/>
          </ac:spMkLst>
        </pc:spChg>
        <pc:spChg chg="mod">
          <ac:chgData name="GIQUET Vincent" userId="5d04225c-2613-4061-bbee-5c707fb52c0a" providerId="ADAL" clId="{F17E24DD-BC98-4B9D-9108-B42AAAEAC1C5}" dt="2025-04-29T11:50:58.183" v="1002" actId="20577"/>
          <ac:spMkLst>
            <pc:docMk/>
            <pc:sldMk cId="807305519" sldId="949"/>
            <ac:spMk id="88" creationId="{426985CA-2ECC-4706-BA39-018C52F13A49}"/>
          </ac:spMkLst>
        </pc:spChg>
        <pc:picChg chg="del">
          <ac:chgData name="GIQUET Vincent" userId="5d04225c-2613-4061-bbee-5c707fb52c0a" providerId="ADAL" clId="{F17E24DD-BC98-4B9D-9108-B42AAAEAC1C5}" dt="2025-04-29T11:50:16.659" v="974" actId="478"/>
          <ac:picMkLst>
            <pc:docMk/>
            <pc:sldMk cId="807305519" sldId="949"/>
            <ac:picMk id="3" creationId="{C8750054-A8A8-E7C9-AF86-AE39D4D1A358}"/>
          </ac:picMkLst>
        </pc:picChg>
        <pc:picChg chg="add del">
          <ac:chgData name="GIQUET Vincent" userId="5d04225c-2613-4061-bbee-5c707fb52c0a" providerId="ADAL" clId="{F17E24DD-BC98-4B9D-9108-B42AAAEAC1C5}" dt="2025-04-29T11:51:04.623" v="1005" actId="478"/>
          <ac:picMkLst>
            <pc:docMk/>
            <pc:sldMk cId="807305519" sldId="949"/>
            <ac:picMk id="4" creationId="{A49AD7AB-604A-22E6-E2A0-14103C15BD17}"/>
          </ac:picMkLst>
        </pc:picChg>
        <pc:picChg chg="del">
          <ac:chgData name="GIQUET Vincent" userId="5d04225c-2613-4061-bbee-5c707fb52c0a" providerId="ADAL" clId="{F17E24DD-BC98-4B9D-9108-B42AAAEAC1C5}" dt="2025-04-29T11:50:15.535" v="973" actId="478"/>
          <ac:picMkLst>
            <pc:docMk/>
            <pc:sldMk cId="807305519" sldId="949"/>
            <ac:picMk id="5" creationId="{20F424B4-2749-B16C-9B60-E4F37695A9AE}"/>
          </ac:picMkLst>
        </pc:picChg>
        <pc:picChg chg="add del mod">
          <ac:chgData name="GIQUET Vincent" userId="5d04225c-2613-4061-bbee-5c707fb52c0a" providerId="ADAL" clId="{F17E24DD-BC98-4B9D-9108-B42AAAEAC1C5}" dt="2025-04-29T11:51:30.784" v="1008" actId="478"/>
          <ac:picMkLst>
            <pc:docMk/>
            <pc:sldMk cId="807305519" sldId="949"/>
            <ac:picMk id="6" creationId="{249B5DC4-7CF4-F8CA-960F-560665B6C4D9}"/>
          </ac:picMkLst>
        </pc:picChg>
        <pc:picChg chg="add mod modCrop">
          <ac:chgData name="GIQUET Vincent" userId="5d04225c-2613-4061-bbee-5c707fb52c0a" providerId="ADAL" clId="{F17E24DD-BC98-4B9D-9108-B42AAAEAC1C5}" dt="2025-04-29T11:59:09.306" v="1161" actId="1076"/>
          <ac:picMkLst>
            <pc:docMk/>
            <pc:sldMk cId="807305519" sldId="949"/>
            <ac:picMk id="7" creationId="{EDAA4766-90D7-0F25-8BCF-41BF8D7AC578}"/>
          </ac:picMkLst>
        </pc:picChg>
        <pc:picChg chg="add mod">
          <ac:chgData name="GIQUET Vincent" userId="5d04225c-2613-4061-bbee-5c707fb52c0a" providerId="ADAL" clId="{F17E24DD-BC98-4B9D-9108-B42AAAEAC1C5}" dt="2025-04-29T11:59:25.744" v="1164" actId="1076"/>
          <ac:picMkLst>
            <pc:docMk/>
            <pc:sldMk cId="807305519" sldId="949"/>
            <ac:picMk id="9" creationId="{B41EA29F-2D07-6B36-88CE-144E968538F2}"/>
          </ac:picMkLst>
        </pc:picChg>
      </pc:sldChg>
      <pc:sldChg chg="addSp delSp modSp mod">
        <pc:chgData name="GIQUET Vincent" userId="5d04225c-2613-4061-bbee-5c707fb52c0a" providerId="ADAL" clId="{F17E24DD-BC98-4B9D-9108-B42AAAEAC1C5}" dt="2025-04-29T11:49:55.911" v="972" actId="1076"/>
        <pc:sldMkLst>
          <pc:docMk/>
          <pc:sldMk cId="230657410" sldId="953"/>
        </pc:sldMkLst>
        <pc:spChg chg="mod">
          <ac:chgData name="GIQUET Vincent" userId="5d04225c-2613-4061-bbee-5c707fb52c0a" providerId="ADAL" clId="{F17E24DD-BC98-4B9D-9108-B42AAAEAC1C5}" dt="2025-04-29T11:49:50.178" v="970" actId="1076"/>
          <ac:spMkLst>
            <pc:docMk/>
            <pc:sldMk cId="230657410" sldId="953"/>
            <ac:spMk id="8" creationId="{00000000-0000-0000-0000-000000000000}"/>
          </ac:spMkLst>
        </pc:spChg>
        <pc:spChg chg="mod">
          <ac:chgData name="GIQUET Vincent" userId="5d04225c-2613-4061-bbee-5c707fb52c0a" providerId="ADAL" clId="{F17E24DD-BC98-4B9D-9108-B42AAAEAC1C5}" dt="2025-04-29T11:49:24.352" v="963" actId="1076"/>
          <ac:spMkLst>
            <pc:docMk/>
            <pc:sldMk cId="230657410" sldId="953"/>
            <ac:spMk id="9" creationId="{00000000-0000-0000-0000-000000000000}"/>
          </ac:spMkLst>
        </pc:spChg>
        <pc:spChg chg="mod">
          <ac:chgData name="GIQUET Vincent" userId="5d04225c-2613-4061-bbee-5c707fb52c0a" providerId="ADAL" clId="{F17E24DD-BC98-4B9D-9108-B42AAAEAC1C5}" dt="2025-04-29T11:49:55.911" v="972" actId="1076"/>
          <ac:spMkLst>
            <pc:docMk/>
            <pc:sldMk cId="230657410" sldId="953"/>
            <ac:spMk id="10" creationId="{00000000-0000-0000-0000-000000000000}"/>
          </ac:spMkLst>
        </pc:spChg>
        <pc:spChg chg="mod">
          <ac:chgData name="GIQUET Vincent" userId="5d04225c-2613-4061-bbee-5c707fb52c0a" providerId="ADAL" clId="{F17E24DD-BC98-4B9D-9108-B42AAAEAC1C5}" dt="2025-04-29T11:48:34.895" v="955" actId="20577"/>
          <ac:spMkLst>
            <pc:docMk/>
            <pc:sldMk cId="230657410" sldId="953"/>
            <ac:spMk id="21" creationId="{426985CA-2ECC-4706-BA39-018C52F13A49}"/>
          </ac:spMkLst>
        </pc:spChg>
        <pc:picChg chg="del">
          <ac:chgData name="GIQUET Vincent" userId="5d04225c-2613-4061-bbee-5c707fb52c0a" providerId="ADAL" clId="{F17E24DD-BC98-4B9D-9108-B42AAAEAC1C5}" dt="2025-04-29T11:48:30.720" v="940" actId="478"/>
          <ac:picMkLst>
            <pc:docMk/>
            <pc:sldMk cId="230657410" sldId="953"/>
            <ac:picMk id="2" creationId="{A55B4843-579D-980A-A8C3-0D02C7367E8A}"/>
          </ac:picMkLst>
        </pc:picChg>
        <pc:picChg chg="del">
          <ac:chgData name="GIQUET Vincent" userId="5d04225c-2613-4061-bbee-5c707fb52c0a" providerId="ADAL" clId="{F17E24DD-BC98-4B9D-9108-B42AAAEAC1C5}" dt="2025-04-29T11:48:31.381" v="941" actId="478"/>
          <ac:picMkLst>
            <pc:docMk/>
            <pc:sldMk cId="230657410" sldId="953"/>
            <ac:picMk id="3" creationId="{D62DCD4D-5184-53FC-05BE-8A489654685D}"/>
          </ac:picMkLst>
        </pc:picChg>
        <pc:picChg chg="add mod ord">
          <ac:chgData name="GIQUET Vincent" userId="5d04225c-2613-4061-bbee-5c707fb52c0a" providerId="ADAL" clId="{F17E24DD-BC98-4B9D-9108-B42AAAEAC1C5}" dt="2025-04-29T11:49:17.808" v="962" actId="1076"/>
          <ac:picMkLst>
            <pc:docMk/>
            <pc:sldMk cId="230657410" sldId="953"/>
            <ac:picMk id="4" creationId="{EF9B2F21-6956-F644-403B-2B60FA5407AC}"/>
          </ac:picMkLst>
        </pc:picChg>
        <pc:picChg chg="add mod ord">
          <ac:chgData name="GIQUET Vincent" userId="5d04225c-2613-4061-bbee-5c707fb52c0a" providerId="ADAL" clId="{F17E24DD-BC98-4B9D-9108-B42AAAEAC1C5}" dt="2025-04-29T11:49:51.921" v="971" actId="167"/>
          <ac:picMkLst>
            <pc:docMk/>
            <pc:sldMk cId="230657410" sldId="953"/>
            <ac:picMk id="5" creationId="{DD250F66-7733-B4F9-F46F-C04080A10812}"/>
          </ac:picMkLst>
        </pc:picChg>
      </pc:sldChg>
      <pc:sldChg chg="addSp delSp modSp mod">
        <pc:chgData name="GIQUET Vincent" userId="5d04225c-2613-4061-bbee-5c707fb52c0a" providerId="ADAL" clId="{F17E24DD-BC98-4B9D-9108-B42AAAEAC1C5}" dt="2025-04-29T12:03:49.070" v="1282"/>
        <pc:sldMkLst>
          <pc:docMk/>
          <pc:sldMk cId="1844968336" sldId="954"/>
        </pc:sldMkLst>
        <pc:spChg chg="del">
          <ac:chgData name="GIQUET Vincent" userId="5d04225c-2613-4061-bbee-5c707fb52c0a" providerId="ADAL" clId="{F17E24DD-BC98-4B9D-9108-B42AAAEAC1C5}" dt="2025-04-29T11:28:17.411" v="697" actId="478"/>
          <ac:spMkLst>
            <pc:docMk/>
            <pc:sldMk cId="1844968336" sldId="954"/>
            <ac:spMk id="3" creationId="{588663EB-CFCA-FD3E-4BAD-99CC0D6B56A7}"/>
          </ac:spMkLst>
        </pc:spChg>
        <pc:spChg chg="mod">
          <ac:chgData name="GIQUET Vincent" userId="5d04225c-2613-4061-bbee-5c707fb52c0a" providerId="ADAL" clId="{F17E24DD-BC98-4B9D-9108-B42AAAEAC1C5}" dt="2025-04-29T11:28:35.261" v="735" actId="20577"/>
          <ac:spMkLst>
            <pc:docMk/>
            <pc:sldMk cId="1844968336" sldId="954"/>
            <ac:spMk id="6" creationId="{00000000-0000-0000-0000-000000000000}"/>
          </ac:spMkLst>
        </pc:spChg>
        <pc:spChg chg="mod">
          <ac:chgData name="GIQUET Vincent" userId="5d04225c-2613-4061-bbee-5c707fb52c0a" providerId="ADAL" clId="{F17E24DD-BC98-4B9D-9108-B42AAAEAC1C5}" dt="2025-04-29T11:28:39.349" v="748" actId="20577"/>
          <ac:spMkLst>
            <pc:docMk/>
            <pc:sldMk cId="1844968336" sldId="954"/>
            <ac:spMk id="7" creationId="{00000000-0000-0000-0000-000000000000}"/>
          </ac:spMkLst>
        </pc:spChg>
        <pc:spChg chg="del">
          <ac:chgData name="GIQUET Vincent" userId="5d04225c-2613-4061-bbee-5c707fb52c0a" providerId="ADAL" clId="{F17E24DD-BC98-4B9D-9108-B42AAAEAC1C5}" dt="2025-04-29T11:28:16.045" v="696" actId="478"/>
          <ac:spMkLst>
            <pc:docMk/>
            <pc:sldMk cId="1844968336" sldId="954"/>
            <ac:spMk id="8" creationId="{E173384A-0E0C-67CA-1039-8D0A4B405978}"/>
          </ac:spMkLst>
        </pc:spChg>
        <pc:spChg chg="del">
          <ac:chgData name="GIQUET Vincent" userId="5d04225c-2613-4061-bbee-5c707fb52c0a" providerId="ADAL" clId="{F17E24DD-BC98-4B9D-9108-B42AAAEAC1C5}" dt="2025-04-29T11:28:21.987" v="700" actId="478"/>
          <ac:spMkLst>
            <pc:docMk/>
            <pc:sldMk cId="1844968336" sldId="954"/>
            <ac:spMk id="11" creationId="{1155974A-9D18-02E1-4975-EE4B1F3B7826}"/>
          </ac:spMkLst>
        </pc:spChg>
        <pc:spChg chg="del mod">
          <ac:chgData name="GIQUET Vincent" userId="5d04225c-2613-4061-bbee-5c707fb52c0a" providerId="ADAL" clId="{F17E24DD-BC98-4B9D-9108-B42AAAEAC1C5}" dt="2025-04-29T11:28:24.667" v="703" actId="478"/>
          <ac:spMkLst>
            <pc:docMk/>
            <pc:sldMk cId="1844968336" sldId="954"/>
            <ac:spMk id="13" creationId="{D052FFF9-2323-7F29-646F-A4C6A04DE296}"/>
          </ac:spMkLst>
        </pc:spChg>
        <pc:spChg chg="mod">
          <ac:chgData name="GIQUET Vincent" userId="5d04225c-2613-4061-bbee-5c707fb52c0a" providerId="ADAL" clId="{F17E24DD-BC98-4B9D-9108-B42AAAEAC1C5}" dt="2025-04-29T11:28:30.628" v="722" actId="20577"/>
          <ac:spMkLst>
            <pc:docMk/>
            <pc:sldMk cId="1844968336" sldId="954"/>
            <ac:spMk id="88" creationId="{426985CA-2ECC-4706-BA39-018C52F13A49}"/>
          </ac:spMkLst>
        </pc:spChg>
        <pc:picChg chg="add mod">
          <ac:chgData name="GIQUET Vincent" userId="5d04225c-2613-4061-bbee-5c707fb52c0a" providerId="ADAL" clId="{F17E24DD-BC98-4B9D-9108-B42AAAEAC1C5}" dt="2025-04-29T12:03:42.173" v="1281"/>
          <ac:picMkLst>
            <pc:docMk/>
            <pc:sldMk cId="1844968336" sldId="954"/>
            <ac:picMk id="2" creationId="{DBA9AB7D-BF70-341E-F48E-00276C3DBC8A}"/>
          </ac:picMkLst>
        </pc:picChg>
        <pc:picChg chg="del">
          <ac:chgData name="GIQUET Vincent" userId="5d04225c-2613-4061-bbee-5c707fb52c0a" providerId="ADAL" clId="{F17E24DD-BC98-4B9D-9108-B42AAAEAC1C5}" dt="2025-04-29T11:28:25.068" v="704" actId="478"/>
          <ac:picMkLst>
            <pc:docMk/>
            <pc:sldMk cId="1844968336" sldId="954"/>
            <ac:picMk id="4" creationId="{D770162B-B156-5E49-4DDB-51A4FFE41D99}"/>
          </ac:picMkLst>
        </pc:picChg>
        <pc:picChg chg="add mod">
          <ac:chgData name="GIQUET Vincent" userId="5d04225c-2613-4061-bbee-5c707fb52c0a" providerId="ADAL" clId="{F17E24DD-BC98-4B9D-9108-B42AAAEAC1C5}" dt="2025-04-29T12:03:49.070" v="1282"/>
          <ac:picMkLst>
            <pc:docMk/>
            <pc:sldMk cId="1844968336" sldId="954"/>
            <ac:picMk id="5" creationId="{23351FEB-2266-A444-6CAA-102C25889B61}"/>
          </ac:picMkLst>
        </pc:picChg>
        <pc:picChg chg="del">
          <ac:chgData name="GIQUET Vincent" userId="5d04225c-2613-4061-bbee-5c707fb52c0a" providerId="ADAL" clId="{F17E24DD-BC98-4B9D-9108-B42AAAEAC1C5}" dt="2025-04-29T11:28:19.163" v="699" actId="478"/>
          <ac:picMkLst>
            <pc:docMk/>
            <pc:sldMk cId="1844968336" sldId="954"/>
            <ac:picMk id="9" creationId="{15275C50-15D8-E2FD-3A2D-6E6ACEC13C73}"/>
          </ac:picMkLst>
        </pc:picChg>
        <pc:cxnChg chg="del">
          <ac:chgData name="GIQUET Vincent" userId="5d04225c-2613-4061-bbee-5c707fb52c0a" providerId="ADAL" clId="{F17E24DD-BC98-4B9D-9108-B42AAAEAC1C5}" dt="2025-04-29T11:28:18.004" v="698" actId="478"/>
          <ac:cxnSpMkLst>
            <pc:docMk/>
            <pc:sldMk cId="1844968336" sldId="954"/>
            <ac:cxnSpMk id="10" creationId="{553CB930-6A86-2328-43EF-FCC7BC936937}"/>
          </ac:cxnSpMkLst>
        </pc:cxnChg>
        <pc:cxnChg chg="del">
          <ac:chgData name="GIQUET Vincent" userId="5d04225c-2613-4061-bbee-5c707fb52c0a" providerId="ADAL" clId="{F17E24DD-BC98-4B9D-9108-B42AAAEAC1C5}" dt="2025-04-29T11:28:23.429" v="702" actId="478"/>
          <ac:cxnSpMkLst>
            <pc:docMk/>
            <pc:sldMk cId="1844968336" sldId="954"/>
            <ac:cxnSpMk id="14" creationId="{7969A4A7-A224-D27D-DB62-FEE7E91B22EB}"/>
          </ac:cxnSpMkLst>
        </pc:cxnChg>
      </pc:sldChg>
      <pc:sldChg chg="addSp delSp modSp mod">
        <pc:chgData name="GIQUET Vincent" userId="5d04225c-2613-4061-bbee-5c707fb52c0a" providerId="ADAL" clId="{F17E24DD-BC98-4B9D-9108-B42AAAEAC1C5}" dt="2025-04-29T12:00:40.103" v="1169" actId="14100"/>
        <pc:sldMkLst>
          <pc:docMk/>
          <pc:sldMk cId="3661293928" sldId="957"/>
        </pc:sldMkLst>
        <pc:spChg chg="mod">
          <ac:chgData name="GIQUET Vincent" userId="5d04225c-2613-4061-bbee-5c707fb52c0a" providerId="ADAL" clId="{F17E24DD-BC98-4B9D-9108-B42AAAEAC1C5}" dt="2025-04-29T11:55:58.392" v="1150" actId="20577"/>
          <ac:spMkLst>
            <pc:docMk/>
            <pc:sldMk cId="3661293928" sldId="957"/>
            <ac:spMk id="2" creationId="{A94D3874-0567-211C-7D93-A1381B5D026B}"/>
          </ac:spMkLst>
        </pc:spChg>
        <pc:spChg chg="mod">
          <ac:chgData name="GIQUET Vincent" userId="5d04225c-2613-4061-bbee-5c707fb52c0a" providerId="ADAL" clId="{F17E24DD-BC98-4B9D-9108-B42AAAEAC1C5}" dt="2025-04-29T11:55:54.585" v="1148" actId="20577"/>
          <ac:spMkLst>
            <pc:docMk/>
            <pc:sldMk cId="3661293928" sldId="957"/>
            <ac:spMk id="88" creationId="{426985CA-2ECC-4706-BA39-018C52F13A49}"/>
          </ac:spMkLst>
        </pc:spChg>
        <pc:picChg chg="add del">
          <ac:chgData name="GIQUET Vincent" userId="5d04225c-2613-4061-bbee-5c707fb52c0a" providerId="ADAL" clId="{F17E24DD-BC98-4B9D-9108-B42AAAEAC1C5}" dt="2025-04-29T11:55:59.472" v="1151" actId="478"/>
          <ac:picMkLst>
            <pc:docMk/>
            <pc:sldMk cId="3661293928" sldId="957"/>
            <ac:picMk id="3" creationId="{BF179422-84C7-E0C3-386F-AF1F76A43E5A}"/>
          </ac:picMkLst>
        </pc:picChg>
        <pc:picChg chg="del">
          <ac:chgData name="GIQUET Vincent" userId="5d04225c-2613-4061-bbee-5c707fb52c0a" providerId="ADAL" clId="{F17E24DD-BC98-4B9D-9108-B42AAAEAC1C5}" dt="2025-04-29T11:51:57.823" v="1011" actId="478"/>
          <ac:picMkLst>
            <pc:docMk/>
            <pc:sldMk cId="3661293928" sldId="957"/>
            <ac:picMk id="4" creationId="{D947CDA7-7A3F-9411-5101-F46F359B27DD}"/>
          </ac:picMkLst>
        </pc:picChg>
        <pc:picChg chg="del">
          <ac:chgData name="GIQUET Vincent" userId="5d04225c-2613-4061-bbee-5c707fb52c0a" providerId="ADAL" clId="{F17E24DD-BC98-4B9D-9108-B42AAAEAC1C5}" dt="2025-04-29T11:51:57.319" v="1010" actId="478"/>
          <ac:picMkLst>
            <pc:docMk/>
            <pc:sldMk cId="3661293928" sldId="957"/>
            <ac:picMk id="5" creationId="{27FBF945-5F80-655B-5C6E-F8DF65AB5063}"/>
          </ac:picMkLst>
        </pc:picChg>
        <pc:picChg chg="add del mod">
          <ac:chgData name="GIQUET Vincent" userId="5d04225c-2613-4061-bbee-5c707fb52c0a" providerId="ADAL" clId="{F17E24DD-BC98-4B9D-9108-B42AAAEAC1C5}" dt="2025-04-29T11:59:22.663" v="1162" actId="478"/>
          <ac:picMkLst>
            <pc:docMk/>
            <pc:sldMk cId="3661293928" sldId="957"/>
            <ac:picMk id="6" creationId="{1D6C7A40-CAF7-5F29-8E5C-C76BA2738348}"/>
          </ac:picMkLst>
        </pc:picChg>
        <pc:picChg chg="add del mod">
          <ac:chgData name="GIQUET Vincent" userId="5d04225c-2613-4061-bbee-5c707fb52c0a" providerId="ADAL" clId="{F17E24DD-BC98-4B9D-9108-B42AAAEAC1C5}" dt="2025-04-29T11:58:54.961" v="1156" actId="478"/>
          <ac:picMkLst>
            <pc:docMk/>
            <pc:sldMk cId="3661293928" sldId="957"/>
            <ac:picMk id="7" creationId="{3A1991DE-71D6-1538-6AE7-B0203E55B51A}"/>
          </ac:picMkLst>
        </pc:picChg>
        <pc:picChg chg="add mod">
          <ac:chgData name="GIQUET Vincent" userId="5d04225c-2613-4061-bbee-5c707fb52c0a" providerId="ADAL" clId="{F17E24DD-BC98-4B9D-9108-B42AAAEAC1C5}" dt="2025-04-29T11:59:58.792" v="1166" actId="1076"/>
          <ac:picMkLst>
            <pc:docMk/>
            <pc:sldMk cId="3661293928" sldId="957"/>
            <ac:picMk id="9" creationId="{6066FBF4-7EAE-CF8C-A073-BED5FAFBFA64}"/>
          </ac:picMkLst>
        </pc:picChg>
        <pc:picChg chg="add mod">
          <ac:chgData name="GIQUET Vincent" userId="5d04225c-2613-4061-bbee-5c707fb52c0a" providerId="ADAL" clId="{F17E24DD-BC98-4B9D-9108-B42AAAEAC1C5}" dt="2025-04-29T12:00:40.103" v="1169" actId="14100"/>
          <ac:picMkLst>
            <pc:docMk/>
            <pc:sldMk cId="3661293928" sldId="957"/>
            <ac:picMk id="10" creationId="{DD18DDCB-8683-4102-7476-F854B8985A34}"/>
          </ac:picMkLst>
        </pc:picChg>
      </pc:sldChg>
      <pc:sldChg chg="addSp delSp modSp mod">
        <pc:chgData name="GIQUET Vincent" userId="5d04225c-2613-4061-bbee-5c707fb52c0a" providerId="ADAL" clId="{F17E24DD-BC98-4B9D-9108-B42AAAEAC1C5}" dt="2025-04-29T07:38:20.742" v="308" actId="1076"/>
        <pc:sldMkLst>
          <pc:docMk/>
          <pc:sldMk cId="1549591123" sldId="963"/>
        </pc:sldMkLst>
        <pc:spChg chg="add mod">
          <ac:chgData name="GIQUET Vincent" userId="5d04225c-2613-4061-bbee-5c707fb52c0a" providerId="ADAL" clId="{F17E24DD-BC98-4B9D-9108-B42AAAEAC1C5}" dt="2025-04-29T07:38:07.631" v="306" actId="5793"/>
          <ac:spMkLst>
            <pc:docMk/>
            <pc:sldMk cId="1549591123" sldId="963"/>
            <ac:spMk id="3" creationId="{E21C6564-59CA-2E24-2526-25145335E369}"/>
          </ac:spMkLst>
        </pc:spChg>
        <pc:spChg chg="mod">
          <ac:chgData name="GIQUET Vincent" userId="5d04225c-2613-4061-bbee-5c707fb52c0a" providerId="ADAL" clId="{F17E24DD-BC98-4B9D-9108-B42AAAEAC1C5}" dt="2025-04-29T07:37:54.557" v="296" actId="1076"/>
          <ac:spMkLst>
            <pc:docMk/>
            <pc:sldMk cId="1549591123" sldId="963"/>
            <ac:spMk id="8" creationId="{00000000-0000-0000-0000-000000000000}"/>
          </ac:spMkLst>
        </pc:spChg>
        <pc:spChg chg="mod">
          <ac:chgData name="GIQUET Vincent" userId="5d04225c-2613-4061-bbee-5c707fb52c0a" providerId="ADAL" clId="{F17E24DD-BC98-4B9D-9108-B42AAAEAC1C5}" dt="2025-04-29T07:36:08.734" v="263" actId="20577"/>
          <ac:spMkLst>
            <pc:docMk/>
            <pc:sldMk cId="1549591123" sldId="963"/>
            <ac:spMk id="9" creationId="{426985CA-2ECC-4706-BA39-018C52F13A49}"/>
          </ac:spMkLst>
        </pc:spChg>
        <pc:spChg chg="del">
          <ac:chgData name="GIQUET Vincent" userId="5d04225c-2613-4061-bbee-5c707fb52c0a" providerId="ADAL" clId="{F17E24DD-BC98-4B9D-9108-B42AAAEAC1C5}" dt="2025-04-29T07:36:33.877" v="265" actId="478"/>
          <ac:spMkLst>
            <pc:docMk/>
            <pc:sldMk cId="1549591123" sldId="963"/>
            <ac:spMk id="10" creationId="{00000000-0000-0000-0000-000000000000}"/>
          </ac:spMkLst>
        </pc:spChg>
        <pc:picChg chg="add del mod">
          <ac:chgData name="GIQUET Vincent" userId="5d04225c-2613-4061-bbee-5c707fb52c0a" providerId="ADAL" clId="{F17E24DD-BC98-4B9D-9108-B42AAAEAC1C5}" dt="2025-04-29T07:36:58.300" v="268" actId="478"/>
          <ac:picMkLst>
            <pc:docMk/>
            <pc:sldMk cId="1549591123" sldId="963"/>
            <ac:picMk id="2" creationId="{5B52E15F-05FC-9AFF-A9C4-456F250CA2BC}"/>
          </ac:picMkLst>
        </pc:picChg>
        <pc:picChg chg="add del mod">
          <ac:chgData name="GIQUET Vincent" userId="5d04225c-2613-4061-bbee-5c707fb52c0a" providerId="ADAL" clId="{F17E24DD-BC98-4B9D-9108-B42AAAEAC1C5}" dt="2025-04-29T07:37:14.828" v="276" actId="478"/>
          <ac:picMkLst>
            <pc:docMk/>
            <pc:sldMk cId="1549591123" sldId="963"/>
            <ac:picMk id="4" creationId="{33BB5EB1-F469-8CED-F246-19C1E95BB706}"/>
          </ac:picMkLst>
        </pc:picChg>
        <pc:picChg chg="add mod ord">
          <ac:chgData name="GIQUET Vincent" userId="5d04225c-2613-4061-bbee-5c707fb52c0a" providerId="ADAL" clId="{F17E24DD-BC98-4B9D-9108-B42AAAEAC1C5}" dt="2025-04-29T07:37:32.993" v="283" actId="167"/>
          <ac:picMkLst>
            <pc:docMk/>
            <pc:sldMk cId="1549591123" sldId="963"/>
            <ac:picMk id="5" creationId="{877463AC-726D-F75D-141A-487CA9A36FDD}"/>
          </ac:picMkLst>
        </pc:picChg>
        <pc:picChg chg="del">
          <ac:chgData name="GIQUET Vincent" userId="5d04225c-2613-4061-bbee-5c707fb52c0a" providerId="ADAL" clId="{F17E24DD-BC98-4B9D-9108-B42AAAEAC1C5}" dt="2025-04-29T07:36:30.213" v="264" actId="478"/>
          <ac:picMkLst>
            <pc:docMk/>
            <pc:sldMk cId="1549591123" sldId="963"/>
            <ac:picMk id="6" creationId="{00D4018E-2CF6-F991-791F-FB4E555ABB64}"/>
          </ac:picMkLst>
        </pc:picChg>
        <pc:picChg chg="add mod">
          <ac:chgData name="GIQUET Vincent" userId="5d04225c-2613-4061-bbee-5c707fb52c0a" providerId="ADAL" clId="{F17E24DD-BC98-4B9D-9108-B42AAAEAC1C5}" dt="2025-04-29T07:38:20.742" v="308" actId="1076"/>
          <ac:picMkLst>
            <pc:docMk/>
            <pc:sldMk cId="1549591123" sldId="963"/>
            <ac:picMk id="11" creationId="{4C856D3F-8D29-F1DA-E3A6-5EF22E0B8AE7}"/>
          </ac:picMkLst>
        </pc:picChg>
      </pc:sldChg>
      <pc:sldChg chg="addSp delSp modSp mod">
        <pc:chgData name="GIQUET Vincent" userId="5d04225c-2613-4061-bbee-5c707fb52c0a" providerId="ADAL" clId="{F17E24DD-BC98-4B9D-9108-B42AAAEAC1C5}" dt="2025-04-29T08:50:14.853" v="510" actId="20577"/>
        <pc:sldMkLst>
          <pc:docMk/>
          <pc:sldMk cId="2413666279" sldId="964"/>
        </pc:sldMkLst>
        <pc:spChg chg="mod">
          <ac:chgData name="GIQUET Vincent" userId="5d04225c-2613-4061-bbee-5c707fb52c0a" providerId="ADAL" clId="{F17E24DD-BC98-4B9D-9108-B42AAAEAC1C5}" dt="2025-04-29T07:49:23.919" v="355" actId="20577"/>
          <ac:spMkLst>
            <pc:docMk/>
            <pc:sldMk cId="2413666279" sldId="964"/>
            <ac:spMk id="3" creationId="{426985CA-2ECC-4706-BA39-018C52F13A49}"/>
          </ac:spMkLst>
        </pc:spChg>
        <pc:spChg chg="add mod">
          <ac:chgData name="GIQUET Vincent" userId="5d04225c-2613-4061-bbee-5c707fb52c0a" providerId="ADAL" clId="{F17E24DD-BC98-4B9D-9108-B42AAAEAC1C5}" dt="2025-04-29T08:06:08.476" v="447" actId="20577"/>
          <ac:spMkLst>
            <pc:docMk/>
            <pc:sldMk cId="2413666279" sldId="964"/>
            <ac:spMk id="5" creationId="{9C4E61ED-48E8-DDFC-068E-F975625DF861}"/>
          </ac:spMkLst>
        </pc:spChg>
        <pc:spChg chg="add mod">
          <ac:chgData name="GIQUET Vincent" userId="5d04225c-2613-4061-bbee-5c707fb52c0a" providerId="ADAL" clId="{F17E24DD-BC98-4B9D-9108-B42AAAEAC1C5}" dt="2025-04-29T08:05:41.921" v="400" actId="1076"/>
          <ac:spMkLst>
            <pc:docMk/>
            <pc:sldMk cId="2413666279" sldId="964"/>
            <ac:spMk id="6" creationId="{F6345BE8-1F84-1C0C-FF9E-C3CF91F27DBA}"/>
          </ac:spMkLst>
        </pc:spChg>
        <pc:spChg chg="mod">
          <ac:chgData name="GIQUET Vincent" userId="5d04225c-2613-4061-bbee-5c707fb52c0a" providerId="ADAL" clId="{F17E24DD-BC98-4B9D-9108-B42AAAEAC1C5}" dt="2025-04-29T08:06:35.791" v="458" actId="313"/>
          <ac:spMkLst>
            <pc:docMk/>
            <pc:sldMk cId="2413666279" sldId="964"/>
            <ac:spMk id="8" creationId="{00000000-0000-0000-0000-000000000000}"/>
          </ac:spMkLst>
        </pc:spChg>
        <pc:spChg chg="mod">
          <ac:chgData name="GIQUET Vincent" userId="5d04225c-2613-4061-bbee-5c707fb52c0a" providerId="ADAL" clId="{F17E24DD-BC98-4B9D-9108-B42AAAEAC1C5}" dt="2025-04-29T08:50:14.853" v="510" actId="20577"/>
          <ac:spMkLst>
            <pc:docMk/>
            <pc:sldMk cId="2413666279" sldId="964"/>
            <ac:spMk id="10" creationId="{00000000-0000-0000-0000-000000000000}"/>
          </ac:spMkLst>
        </pc:spChg>
        <pc:picChg chg="del">
          <ac:chgData name="GIQUET Vincent" userId="5d04225c-2613-4061-bbee-5c707fb52c0a" providerId="ADAL" clId="{F17E24DD-BC98-4B9D-9108-B42AAAEAC1C5}" dt="2025-04-29T07:49:32.096" v="358" actId="478"/>
          <ac:picMkLst>
            <pc:docMk/>
            <pc:sldMk cId="2413666279" sldId="964"/>
            <ac:picMk id="2" creationId="{00000000-0000-0000-0000-000000000000}"/>
          </ac:picMkLst>
        </pc:picChg>
        <pc:picChg chg="add mod modCrop">
          <ac:chgData name="GIQUET Vincent" userId="5d04225c-2613-4061-bbee-5c707fb52c0a" providerId="ADAL" clId="{F17E24DD-BC98-4B9D-9108-B42AAAEAC1C5}" dt="2025-04-29T07:51:41.533" v="364" actId="1076"/>
          <ac:picMkLst>
            <pc:docMk/>
            <pc:sldMk cId="2413666279" sldId="964"/>
            <ac:picMk id="4" creationId="{794DD5F4-E4EC-7F5C-3909-62C77847EC7A}"/>
          </ac:picMkLst>
        </pc:picChg>
      </pc:sldChg>
      <pc:sldChg chg="addSp delSp modSp mod">
        <pc:chgData name="GIQUET Vincent" userId="5d04225c-2613-4061-bbee-5c707fb52c0a" providerId="ADAL" clId="{F17E24DD-BC98-4B9D-9108-B42AAAEAC1C5}" dt="2025-04-29T07:51:49.896" v="365" actId="1076"/>
        <pc:sldMkLst>
          <pc:docMk/>
          <pc:sldMk cId="2662592155" sldId="965"/>
        </pc:sldMkLst>
        <pc:spChg chg="mod">
          <ac:chgData name="GIQUET Vincent" userId="5d04225c-2613-4061-bbee-5c707fb52c0a" providerId="ADAL" clId="{F17E24DD-BC98-4B9D-9108-B42AAAEAC1C5}" dt="2025-04-29T07:38:26.487" v="310" actId="20577"/>
          <ac:spMkLst>
            <pc:docMk/>
            <pc:sldMk cId="2662592155" sldId="965"/>
            <ac:spMk id="9" creationId="{426985CA-2ECC-4706-BA39-018C52F13A49}"/>
          </ac:spMkLst>
        </pc:spChg>
        <pc:spChg chg="mod">
          <ac:chgData name="GIQUET Vincent" userId="5d04225c-2613-4061-bbee-5c707fb52c0a" providerId="ADAL" clId="{F17E24DD-BC98-4B9D-9108-B42AAAEAC1C5}" dt="2025-04-29T07:51:49.896" v="365" actId="1076"/>
          <ac:spMkLst>
            <pc:docMk/>
            <pc:sldMk cId="2662592155" sldId="965"/>
            <ac:spMk id="24" creationId="{00000000-0000-0000-0000-000000000000}"/>
          </ac:spMkLst>
        </pc:spChg>
        <pc:picChg chg="add mod">
          <ac:chgData name="GIQUET Vincent" userId="5d04225c-2613-4061-bbee-5c707fb52c0a" providerId="ADAL" clId="{F17E24DD-BC98-4B9D-9108-B42AAAEAC1C5}" dt="2025-04-29T07:39:10.285" v="342" actId="1076"/>
          <ac:picMkLst>
            <pc:docMk/>
            <pc:sldMk cId="2662592155" sldId="965"/>
            <ac:picMk id="3" creationId="{E599D5E2-9972-E286-3745-927DE2EE4AAC}"/>
          </ac:picMkLst>
        </pc:picChg>
        <pc:picChg chg="del">
          <ac:chgData name="GIQUET Vincent" userId="5d04225c-2613-4061-bbee-5c707fb52c0a" providerId="ADAL" clId="{F17E24DD-BC98-4B9D-9108-B42AAAEAC1C5}" dt="2025-04-29T07:38:27.861" v="311" actId="478"/>
          <ac:picMkLst>
            <pc:docMk/>
            <pc:sldMk cId="2662592155" sldId="965"/>
            <ac:picMk id="4" creationId="{00000000-0000-0000-0000-000000000000}"/>
          </ac:picMkLst>
        </pc:picChg>
      </pc:sldChg>
      <pc:sldChg chg="modSp mod">
        <pc:chgData name="GIQUET Vincent" userId="5d04225c-2613-4061-bbee-5c707fb52c0a" providerId="ADAL" clId="{F17E24DD-BC98-4B9D-9108-B42AAAEAC1C5}" dt="2025-04-30T06:58:57.601" v="1676" actId="20577"/>
        <pc:sldMkLst>
          <pc:docMk/>
          <pc:sldMk cId="1820577636" sldId="966"/>
        </pc:sldMkLst>
        <pc:spChg chg="mod">
          <ac:chgData name="GIQUET Vincent" userId="5d04225c-2613-4061-bbee-5c707fb52c0a" providerId="ADAL" clId="{F17E24DD-BC98-4B9D-9108-B42AAAEAC1C5}" dt="2025-04-30T06:58:57.601" v="1676" actId="20577"/>
          <ac:spMkLst>
            <pc:docMk/>
            <pc:sldMk cId="1820577636" sldId="966"/>
            <ac:spMk id="13" creationId="{426985CA-2ECC-4706-BA39-018C52F13A49}"/>
          </ac:spMkLst>
        </pc:spChg>
      </pc:sldChg>
      <pc:sldChg chg="addSp delSp modSp mod">
        <pc:chgData name="GIQUET Vincent" userId="5d04225c-2613-4061-bbee-5c707fb52c0a" providerId="ADAL" clId="{F17E24DD-BC98-4B9D-9108-B42AAAEAC1C5}" dt="2025-04-29T11:53:54.697" v="1082" actId="1076"/>
        <pc:sldMkLst>
          <pc:docMk/>
          <pc:sldMk cId="2440341134" sldId="967"/>
        </pc:sldMkLst>
        <pc:spChg chg="mod">
          <ac:chgData name="GIQUET Vincent" userId="5d04225c-2613-4061-bbee-5c707fb52c0a" providerId="ADAL" clId="{F17E24DD-BC98-4B9D-9108-B42AAAEAC1C5}" dt="2025-04-29T11:52:53.983" v="1053" actId="20577"/>
          <ac:spMkLst>
            <pc:docMk/>
            <pc:sldMk cId="2440341134" sldId="967"/>
            <ac:spMk id="2" creationId="{89AD66D9-ADB1-3050-70B7-2AD77452F692}"/>
          </ac:spMkLst>
        </pc:spChg>
        <pc:spChg chg="mod">
          <ac:chgData name="GIQUET Vincent" userId="5d04225c-2613-4061-bbee-5c707fb52c0a" providerId="ADAL" clId="{F17E24DD-BC98-4B9D-9108-B42AAAEAC1C5}" dt="2025-04-29T11:52:34.736" v="1044" actId="20577"/>
          <ac:spMkLst>
            <pc:docMk/>
            <pc:sldMk cId="2440341134" sldId="967"/>
            <ac:spMk id="14" creationId="{426985CA-2ECC-4706-BA39-018C52F13A49}"/>
          </ac:spMkLst>
        </pc:spChg>
        <pc:spChg chg="mod">
          <ac:chgData name="GIQUET Vincent" userId="5d04225c-2613-4061-bbee-5c707fb52c0a" providerId="ADAL" clId="{F17E24DD-BC98-4B9D-9108-B42AAAEAC1C5}" dt="2025-04-29T11:53:47.399" v="1080" actId="1076"/>
          <ac:spMkLst>
            <pc:docMk/>
            <pc:sldMk cId="2440341134" sldId="967"/>
            <ac:spMk id="33" creationId="{00000000-0000-0000-0000-000000000000}"/>
          </ac:spMkLst>
        </pc:spChg>
        <pc:spChg chg="mod">
          <ac:chgData name="GIQUET Vincent" userId="5d04225c-2613-4061-bbee-5c707fb52c0a" providerId="ADAL" clId="{F17E24DD-BC98-4B9D-9108-B42AAAEAC1C5}" dt="2025-04-29T11:53:42.832" v="1078" actId="1076"/>
          <ac:spMkLst>
            <pc:docMk/>
            <pc:sldMk cId="2440341134" sldId="967"/>
            <ac:spMk id="34" creationId="{00000000-0000-0000-0000-000000000000}"/>
          </ac:spMkLst>
        </pc:spChg>
        <pc:spChg chg="mod">
          <ac:chgData name="GIQUET Vincent" userId="5d04225c-2613-4061-bbee-5c707fb52c0a" providerId="ADAL" clId="{F17E24DD-BC98-4B9D-9108-B42AAAEAC1C5}" dt="2025-04-29T11:53:45.304" v="1079" actId="1076"/>
          <ac:spMkLst>
            <pc:docMk/>
            <pc:sldMk cId="2440341134" sldId="967"/>
            <ac:spMk id="35" creationId="{00000000-0000-0000-0000-000000000000}"/>
          </ac:spMkLst>
        </pc:spChg>
        <pc:picChg chg="add del mod">
          <ac:chgData name="GIQUET Vincent" userId="5d04225c-2613-4061-bbee-5c707fb52c0a" providerId="ADAL" clId="{F17E24DD-BC98-4B9D-9108-B42AAAEAC1C5}" dt="2025-04-29T11:53:16.736" v="1072" actId="478"/>
          <ac:picMkLst>
            <pc:docMk/>
            <pc:sldMk cId="2440341134" sldId="967"/>
            <ac:picMk id="3" creationId="{AE138475-6263-139B-FB0F-83058602F0D7}"/>
          </ac:picMkLst>
        </pc:picChg>
        <pc:picChg chg="del">
          <ac:chgData name="GIQUET Vincent" userId="5d04225c-2613-4061-bbee-5c707fb52c0a" providerId="ADAL" clId="{F17E24DD-BC98-4B9D-9108-B42AAAEAC1C5}" dt="2025-04-29T11:52:11.473" v="1014" actId="478"/>
          <ac:picMkLst>
            <pc:docMk/>
            <pc:sldMk cId="2440341134" sldId="967"/>
            <ac:picMk id="4" creationId="{A832B666-8BB0-A24F-3800-3279BE023271}"/>
          </ac:picMkLst>
        </pc:picChg>
        <pc:picChg chg="add mod">
          <ac:chgData name="GIQUET Vincent" userId="5d04225c-2613-4061-bbee-5c707fb52c0a" providerId="ADAL" clId="{F17E24DD-BC98-4B9D-9108-B42AAAEAC1C5}" dt="2025-04-29T11:53:21.700" v="1073"/>
          <ac:picMkLst>
            <pc:docMk/>
            <pc:sldMk cId="2440341134" sldId="967"/>
            <ac:picMk id="5" creationId="{A7AFE75D-A87F-B2FB-C30C-EA6877B4D476}"/>
          </ac:picMkLst>
        </pc:picChg>
        <pc:picChg chg="del">
          <ac:chgData name="GIQUET Vincent" userId="5d04225c-2613-4061-bbee-5c707fb52c0a" providerId="ADAL" clId="{F17E24DD-BC98-4B9D-9108-B42AAAEAC1C5}" dt="2025-04-29T11:52:09.391" v="1013" actId="478"/>
          <ac:picMkLst>
            <pc:docMk/>
            <pc:sldMk cId="2440341134" sldId="967"/>
            <ac:picMk id="6" creationId="{FA217352-F3A6-85C5-D9C7-86A468B9198E}"/>
          </ac:picMkLst>
        </pc:picChg>
        <pc:picChg chg="del">
          <ac:chgData name="GIQUET Vincent" userId="5d04225c-2613-4061-bbee-5c707fb52c0a" providerId="ADAL" clId="{F17E24DD-BC98-4B9D-9108-B42AAAEAC1C5}" dt="2025-04-29T11:52:08.151" v="1012" actId="478"/>
          <ac:picMkLst>
            <pc:docMk/>
            <pc:sldMk cId="2440341134" sldId="967"/>
            <ac:picMk id="7" creationId="{A87A5799-8EE3-C501-338B-67B53E721988}"/>
          </ac:picMkLst>
        </pc:picChg>
        <pc:picChg chg="add mod">
          <ac:chgData name="GIQUET Vincent" userId="5d04225c-2613-4061-bbee-5c707fb52c0a" providerId="ADAL" clId="{F17E24DD-BC98-4B9D-9108-B42AAAEAC1C5}" dt="2025-04-29T11:53:28.535" v="1074"/>
          <ac:picMkLst>
            <pc:docMk/>
            <pc:sldMk cId="2440341134" sldId="967"/>
            <ac:picMk id="8" creationId="{BFEDA043-5D7F-0D3F-40FA-2826FD4927C9}"/>
          </ac:picMkLst>
        </pc:picChg>
        <pc:picChg chg="del">
          <ac:chgData name="GIQUET Vincent" userId="5d04225c-2613-4061-bbee-5c707fb52c0a" providerId="ADAL" clId="{F17E24DD-BC98-4B9D-9108-B42AAAEAC1C5}" dt="2025-04-29T11:51:38.256" v="1009" actId="478"/>
          <ac:picMkLst>
            <pc:docMk/>
            <pc:sldMk cId="2440341134" sldId="967"/>
            <ac:picMk id="9" creationId="{F2161D6E-B801-A6EE-6350-28411987ECD3}"/>
          </ac:picMkLst>
        </pc:picChg>
        <pc:picChg chg="add mod ord">
          <ac:chgData name="GIQUET Vincent" userId="5d04225c-2613-4061-bbee-5c707fb52c0a" providerId="ADAL" clId="{F17E24DD-BC98-4B9D-9108-B42AAAEAC1C5}" dt="2025-04-29T11:53:39.245" v="1077" actId="167"/>
          <ac:picMkLst>
            <pc:docMk/>
            <pc:sldMk cId="2440341134" sldId="967"/>
            <ac:picMk id="10" creationId="{ACA00559-A4F5-217C-342A-5F8757B78BF8}"/>
          </ac:picMkLst>
        </pc:picChg>
        <pc:picChg chg="add mod">
          <ac:chgData name="GIQUET Vincent" userId="5d04225c-2613-4061-bbee-5c707fb52c0a" providerId="ADAL" clId="{F17E24DD-BC98-4B9D-9108-B42AAAEAC1C5}" dt="2025-04-29T11:53:54.697" v="1082" actId="1076"/>
          <ac:picMkLst>
            <pc:docMk/>
            <pc:sldMk cId="2440341134" sldId="967"/>
            <ac:picMk id="13" creationId="{FA60712D-55B7-F8E0-BB5A-0B9D260CADFA}"/>
          </ac:picMkLst>
        </pc:picChg>
      </pc:sldChg>
      <pc:sldChg chg="addSp delSp modSp mod">
        <pc:chgData name="GIQUET Vincent" userId="5d04225c-2613-4061-bbee-5c707fb52c0a" providerId="ADAL" clId="{F17E24DD-BC98-4B9D-9108-B42AAAEAC1C5}" dt="2025-04-29T11:55:32.606" v="1141" actId="167"/>
        <pc:sldMkLst>
          <pc:docMk/>
          <pc:sldMk cId="2266351216" sldId="968"/>
        </pc:sldMkLst>
        <pc:spChg chg="mod">
          <ac:chgData name="GIQUET Vincent" userId="5d04225c-2613-4061-bbee-5c707fb52c0a" providerId="ADAL" clId="{F17E24DD-BC98-4B9D-9108-B42AAAEAC1C5}" dt="2025-04-29T11:54:28.360" v="1107" actId="20577"/>
          <ac:spMkLst>
            <pc:docMk/>
            <pc:sldMk cId="2266351216" sldId="968"/>
            <ac:spMk id="2" creationId="{C26EA424-6024-3EDB-D043-7E7BEFD25228}"/>
          </ac:spMkLst>
        </pc:spChg>
        <pc:spChg chg="mod">
          <ac:chgData name="GIQUET Vincent" userId="5d04225c-2613-4061-bbee-5c707fb52c0a" providerId="ADAL" clId="{F17E24DD-BC98-4B9D-9108-B42AAAEAC1C5}" dt="2025-04-29T11:54:21.487" v="1101" actId="20577"/>
          <ac:spMkLst>
            <pc:docMk/>
            <pc:sldMk cId="2266351216" sldId="968"/>
            <ac:spMk id="13" creationId="{426985CA-2ECC-4706-BA39-018C52F13A49}"/>
          </ac:spMkLst>
        </pc:spChg>
        <pc:spChg chg="mod">
          <ac:chgData name="GIQUET Vincent" userId="5d04225c-2613-4061-bbee-5c707fb52c0a" providerId="ADAL" clId="{F17E24DD-BC98-4B9D-9108-B42AAAEAC1C5}" dt="2025-04-29T11:55:08.440" v="1136" actId="1076"/>
          <ac:spMkLst>
            <pc:docMk/>
            <pc:sldMk cId="2266351216" sldId="968"/>
            <ac:spMk id="30" creationId="{00000000-0000-0000-0000-000000000000}"/>
          </ac:spMkLst>
        </pc:spChg>
        <pc:spChg chg="mod">
          <ac:chgData name="GIQUET Vincent" userId="5d04225c-2613-4061-bbee-5c707fb52c0a" providerId="ADAL" clId="{F17E24DD-BC98-4B9D-9108-B42AAAEAC1C5}" dt="2025-04-29T11:55:11.424" v="1137" actId="1076"/>
          <ac:spMkLst>
            <pc:docMk/>
            <pc:sldMk cId="2266351216" sldId="968"/>
            <ac:spMk id="31" creationId="{00000000-0000-0000-0000-000000000000}"/>
          </ac:spMkLst>
        </pc:spChg>
        <pc:spChg chg="mod">
          <ac:chgData name="GIQUET Vincent" userId="5d04225c-2613-4061-bbee-5c707fb52c0a" providerId="ADAL" clId="{F17E24DD-BC98-4B9D-9108-B42AAAEAC1C5}" dt="2025-04-29T11:54:44.562" v="1123" actId="20577"/>
          <ac:spMkLst>
            <pc:docMk/>
            <pc:sldMk cId="2266351216" sldId="968"/>
            <ac:spMk id="32" creationId="{00000000-0000-0000-0000-000000000000}"/>
          </ac:spMkLst>
        </pc:spChg>
        <pc:picChg chg="add del mod">
          <ac:chgData name="GIQUET Vincent" userId="5d04225c-2613-4061-bbee-5c707fb52c0a" providerId="ADAL" clId="{F17E24DD-BC98-4B9D-9108-B42AAAEAC1C5}" dt="2025-04-29T11:54:52.786" v="1132" actId="478"/>
          <ac:picMkLst>
            <pc:docMk/>
            <pc:sldMk cId="2266351216" sldId="968"/>
            <ac:picMk id="3" creationId="{376C3AF7-A3D9-F4B2-EA8D-19B01E7F329F}"/>
          </ac:picMkLst>
        </pc:picChg>
        <pc:picChg chg="add mod ord">
          <ac:chgData name="GIQUET Vincent" userId="5d04225c-2613-4061-bbee-5c707fb52c0a" providerId="ADAL" clId="{F17E24DD-BC98-4B9D-9108-B42AAAEAC1C5}" dt="2025-04-29T11:55:17.175" v="1138" actId="1076"/>
          <ac:picMkLst>
            <pc:docMk/>
            <pc:sldMk cId="2266351216" sldId="968"/>
            <ac:picMk id="4" creationId="{1667AC7C-EE20-C1D7-2B43-8E964FA0498A}"/>
          </ac:picMkLst>
        </pc:picChg>
        <pc:picChg chg="del">
          <ac:chgData name="GIQUET Vincent" userId="5d04225c-2613-4061-bbee-5c707fb52c0a" providerId="ADAL" clId="{F17E24DD-BC98-4B9D-9108-B42AAAEAC1C5}" dt="2025-04-29T11:53:59.895" v="1083" actId="478"/>
          <ac:picMkLst>
            <pc:docMk/>
            <pc:sldMk cId="2266351216" sldId="968"/>
            <ac:picMk id="5" creationId="{8C1BEE97-F83C-6305-F387-CCD98FA89721}"/>
          </ac:picMkLst>
        </pc:picChg>
        <pc:picChg chg="del">
          <ac:chgData name="GIQUET Vincent" userId="5d04225c-2613-4061-bbee-5c707fb52c0a" providerId="ADAL" clId="{F17E24DD-BC98-4B9D-9108-B42AAAEAC1C5}" dt="2025-04-29T11:54:01.543" v="1085" actId="478"/>
          <ac:picMkLst>
            <pc:docMk/>
            <pc:sldMk cId="2266351216" sldId="968"/>
            <ac:picMk id="6" creationId="{A3F0D29C-31A5-44C7-6520-51BBCAA684BD}"/>
          </ac:picMkLst>
        </pc:picChg>
        <pc:picChg chg="del">
          <ac:chgData name="GIQUET Vincent" userId="5d04225c-2613-4061-bbee-5c707fb52c0a" providerId="ADAL" clId="{F17E24DD-BC98-4B9D-9108-B42AAAEAC1C5}" dt="2025-04-29T11:54:00.432" v="1084" actId="478"/>
          <ac:picMkLst>
            <pc:docMk/>
            <pc:sldMk cId="2266351216" sldId="968"/>
            <ac:picMk id="7" creationId="{B41EAA83-BC91-48CC-32E1-E1504DC73059}"/>
          </ac:picMkLst>
        </pc:picChg>
        <pc:picChg chg="add mod">
          <ac:chgData name="GIQUET Vincent" userId="5d04225c-2613-4061-bbee-5c707fb52c0a" providerId="ADAL" clId="{F17E24DD-BC98-4B9D-9108-B42AAAEAC1C5}" dt="2025-04-29T11:55:24.564" v="1139"/>
          <ac:picMkLst>
            <pc:docMk/>
            <pc:sldMk cId="2266351216" sldId="968"/>
            <ac:picMk id="8" creationId="{D55A4BBC-8C6D-635D-64E7-83E7E128C34A}"/>
          </ac:picMkLst>
        </pc:picChg>
        <pc:picChg chg="add mod ord">
          <ac:chgData name="GIQUET Vincent" userId="5d04225c-2613-4061-bbee-5c707fb52c0a" providerId="ADAL" clId="{F17E24DD-BC98-4B9D-9108-B42AAAEAC1C5}" dt="2025-04-29T11:55:32.606" v="1141" actId="167"/>
          <ac:picMkLst>
            <pc:docMk/>
            <pc:sldMk cId="2266351216" sldId="968"/>
            <ac:picMk id="9" creationId="{B32ADD96-4030-BAE2-D18A-39D59DAA6A1B}"/>
          </ac:picMkLst>
        </pc:picChg>
      </pc:sldChg>
      <pc:sldChg chg="addSp delSp modSp add mod">
        <pc:chgData name="GIQUET Vincent" userId="5d04225c-2613-4061-bbee-5c707fb52c0a" providerId="ADAL" clId="{F17E24DD-BC98-4B9D-9108-B42AAAEAC1C5}" dt="2025-04-30T06:41:31.371" v="1619" actId="207"/>
        <pc:sldMkLst>
          <pc:docMk/>
          <pc:sldMk cId="1248049605" sldId="2147483644"/>
        </pc:sldMkLst>
        <pc:spChg chg="add del mod">
          <ac:chgData name="GIQUET Vincent" userId="5d04225c-2613-4061-bbee-5c707fb52c0a" providerId="ADAL" clId="{F17E24DD-BC98-4B9D-9108-B42AAAEAC1C5}" dt="2025-04-29T12:58:36.128" v="1553" actId="478"/>
          <ac:spMkLst>
            <pc:docMk/>
            <pc:sldMk cId="1248049605" sldId="2147483644"/>
            <ac:spMk id="5" creationId="{A0F06E4A-7C4E-4286-D897-2EE41D57DEB2}"/>
          </ac:spMkLst>
        </pc:spChg>
        <pc:spChg chg="add mod">
          <ac:chgData name="GIQUET Vincent" userId="5d04225c-2613-4061-bbee-5c707fb52c0a" providerId="ADAL" clId="{F17E24DD-BC98-4B9D-9108-B42AAAEAC1C5}" dt="2025-04-30T06:41:19.257" v="1617" actId="1076"/>
          <ac:spMkLst>
            <pc:docMk/>
            <pc:sldMk cId="1248049605" sldId="2147483644"/>
            <ac:spMk id="5" creationId="{DAFA4D97-41DA-4BAA-128C-5E86184993E2}"/>
          </ac:spMkLst>
        </pc:spChg>
        <pc:spChg chg="mod">
          <ac:chgData name="GIQUET Vincent" userId="5d04225c-2613-4061-bbee-5c707fb52c0a" providerId="ADAL" clId="{F17E24DD-BC98-4B9D-9108-B42AAAEAC1C5}" dt="2025-04-29T12:59:58.766" v="1574" actId="1076"/>
          <ac:spMkLst>
            <pc:docMk/>
            <pc:sldMk cId="1248049605" sldId="2147483644"/>
            <ac:spMk id="6" creationId="{B3FC3DE6-1F2A-320F-9D2B-7D277AA1A49F}"/>
          </ac:spMkLst>
        </pc:spChg>
        <pc:spChg chg="del mod">
          <ac:chgData name="GIQUET Vincent" userId="5d04225c-2613-4061-bbee-5c707fb52c0a" providerId="ADAL" clId="{F17E24DD-BC98-4B9D-9108-B42AAAEAC1C5}" dt="2025-04-30T06:40:21.501" v="1605" actId="478"/>
          <ac:spMkLst>
            <pc:docMk/>
            <pc:sldMk cId="1248049605" sldId="2147483644"/>
            <ac:spMk id="7" creationId="{343CA825-B2FD-9942-382C-0733F10E2FC7}"/>
          </ac:spMkLst>
        </pc:spChg>
        <pc:spChg chg="mod">
          <ac:chgData name="GIQUET Vincent" userId="5d04225c-2613-4061-bbee-5c707fb52c0a" providerId="ADAL" clId="{F17E24DD-BC98-4B9D-9108-B42AAAEAC1C5}" dt="2025-04-30T06:41:31.371" v="1619" actId="207"/>
          <ac:spMkLst>
            <pc:docMk/>
            <pc:sldMk cId="1248049605" sldId="2147483644"/>
            <ac:spMk id="8" creationId="{DFC78B8D-49A4-3A01-0E77-198089AEB6F7}"/>
          </ac:spMkLst>
        </pc:spChg>
        <pc:spChg chg="add mod">
          <ac:chgData name="GIQUET Vincent" userId="5d04225c-2613-4061-bbee-5c707fb52c0a" providerId="ADAL" clId="{F17E24DD-BC98-4B9D-9108-B42AAAEAC1C5}" dt="2025-04-30T06:41:07.728" v="1615" actId="1076"/>
          <ac:spMkLst>
            <pc:docMk/>
            <pc:sldMk cId="1248049605" sldId="2147483644"/>
            <ac:spMk id="9" creationId="{E180B8B0-ACF4-F944-96A3-238097CA9A7A}"/>
          </ac:spMkLst>
        </pc:spChg>
        <pc:spChg chg="mod">
          <ac:chgData name="GIQUET Vincent" userId="5d04225c-2613-4061-bbee-5c707fb52c0a" providerId="ADAL" clId="{F17E24DD-BC98-4B9D-9108-B42AAAEAC1C5}" dt="2025-04-29T13:00:35.814" v="1587" actId="1076"/>
          <ac:spMkLst>
            <pc:docMk/>
            <pc:sldMk cId="1248049605" sldId="2147483644"/>
            <ac:spMk id="10" creationId="{5C430EF2-F25D-6950-3BBC-D83FC90ADE76}"/>
          </ac:spMkLst>
        </pc:spChg>
        <pc:spChg chg="del mod">
          <ac:chgData name="GIQUET Vincent" userId="5d04225c-2613-4061-bbee-5c707fb52c0a" providerId="ADAL" clId="{F17E24DD-BC98-4B9D-9108-B42AAAEAC1C5}" dt="2025-04-30T06:40:21.501" v="1605" actId="478"/>
          <ac:spMkLst>
            <pc:docMk/>
            <pc:sldMk cId="1248049605" sldId="2147483644"/>
            <ac:spMk id="11" creationId="{4C23946E-9037-BAD5-C3F4-8A594316AC56}"/>
          </ac:spMkLst>
        </pc:spChg>
        <pc:spChg chg="del mod">
          <ac:chgData name="GIQUET Vincent" userId="5d04225c-2613-4061-bbee-5c707fb52c0a" providerId="ADAL" clId="{F17E24DD-BC98-4B9D-9108-B42AAAEAC1C5}" dt="2025-04-30T06:40:21.501" v="1605" actId="478"/>
          <ac:spMkLst>
            <pc:docMk/>
            <pc:sldMk cId="1248049605" sldId="2147483644"/>
            <ac:spMk id="12" creationId="{3CEA1F81-746C-1589-AFD5-C1D46CAA1220}"/>
          </ac:spMkLst>
        </pc:spChg>
        <pc:spChg chg="del mod">
          <ac:chgData name="GIQUET Vincent" userId="5d04225c-2613-4061-bbee-5c707fb52c0a" providerId="ADAL" clId="{F17E24DD-BC98-4B9D-9108-B42AAAEAC1C5}" dt="2025-04-30T06:40:21.501" v="1605" actId="478"/>
          <ac:spMkLst>
            <pc:docMk/>
            <pc:sldMk cId="1248049605" sldId="2147483644"/>
            <ac:spMk id="13" creationId="{66DB75B7-1717-57CE-8D85-190038DA3558}"/>
          </ac:spMkLst>
        </pc:spChg>
        <pc:spChg chg="del mod">
          <ac:chgData name="GIQUET Vincent" userId="5d04225c-2613-4061-bbee-5c707fb52c0a" providerId="ADAL" clId="{F17E24DD-BC98-4B9D-9108-B42AAAEAC1C5}" dt="2025-04-30T06:40:21.501" v="1605" actId="478"/>
          <ac:spMkLst>
            <pc:docMk/>
            <pc:sldMk cId="1248049605" sldId="2147483644"/>
            <ac:spMk id="14" creationId="{48F52091-C9FA-8294-7171-C2CCB6DEDE89}"/>
          </ac:spMkLst>
        </pc:spChg>
        <pc:spChg chg="del mod">
          <ac:chgData name="GIQUET Vincent" userId="5d04225c-2613-4061-bbee-5c707fb52c0a" providerId="ADAL" clId="{F17E24DD-BC98-4B9D-9108-B42AAAEAC1C5}" dt="2025-04-30T06:40:21.501" v="1605" actId="478"/>
          <ac:spMkLst>
            <pc:docMk/>
            <pc:sldMk cId="1248049605" sldId="2147483644"/>
            <ac:spMk id="15" creationId="{AB9EEBE4-D025-09F9-0CDD-E0E5F18A3AB2}"/>
          </ac:spMkLst>
        </pc:spChg>
        <pc:spChg chg="del mod">
          <ac:chgData name="GIQUET Vincent" userId="5d04225c-2613-4061-bbee-5c707fb52c0a" providerId="ADAL" clId="{F17E24DD-BC98-4B9D-9108-B42AAAEAC1C5}" dt="2025-04-30T06:40:21.501" v="1605" actId="478"/>
          <ac:spMkLst>
            <pc:docMk/>
            <pc:sldMk cId="1248049605" sldId="2147483644"/>
            <ac:spMk id="16" creationId="{8F840426-D2F0-EFB9-5280-EB2E67288D6A}"/>
          </ac:spMkLst>
        </pc:spChg>
        <pc:spChg chg="del mod">
          <ac:chgData name="GIQUET Vincent" userId="5d04225c-2613-4061-bbee-5c707fb52c0a" providerId="ADAL" clId="{F17E24DD-BC98-4B9D-9108-B42AAAEAC1C5}" dt="2025-04-30T06:40:21.501" v="1605" actId="478"/>
          <ac:spMkLst>
            <pc:docMk/>
            <pc:sldMk cId="1248049605" sldId="2147483644"/>
            <ac:spMk id="17" creationId="{B2409B5E-D141-71CE-EF42-EB3053DA4219}"/>
          </ac:spMkLst>
        </pc:spChg>
        <pc:spChg chg="del mod">
          <ac:chgData name="GIQUET Vincent" userId="5d04225c-2613-4061-bbee-5c707fb52c0a" providerId="ADAL" clId="{F17E24DD-BC98-4B9D-9108-B42AAAEAC1C5}" dt="2025-04-30T06:40:21.501" v="1605" actId="478"/>
          <ac:spMkLst>
            <pc:docMk/>
            <pc:sldMk cId="1248049605" sldId="2147483644"/>
            <ac:spMk id="18" creationId="{D0693DC3-A7C2-5B61-754C-55BCE280EB4C}"/>
          </ac:spMkLst>
        </pc:spChg>
        <pc:spChg chg="mod">
          <ac:chgData name="GIQUET Vincent" userId="5d04225c-2613-4061-bbee-5c707fb52c0a" providerId="ADAL" clId="{F17E24DD-BC98-4B9D-9108-B42AAAEAC1C5}" dt="2025-04-29T13:00:24.046" v="1582" actId="1076"/>
          <ac:spMkLst>
            <pc:docMk/>
            <pc:sldMk cId="1248049605" sldId="2147483644"/>
            <ac:spMk id="19" creationId="{B1AB8D4F-0E8D-596D-99F6-EEC648F83E6E}"/>
          </ac:spMkLst>
        </pc:spChg>
        <pc:spChg chg="del mod">
          <ac:chgData name="GIQUET Vincent" userId="5d04225c-2613-4061-bbee-5c707fb52c0a" providerId="ADAL" clId="{F17E24DD-BC98-4B9D-9108-B42AAAEAC1C5}" dt="2025-04-30T06:40:21.501" v="1605" actId="478"/>
          <ac:spMkLst>
            <pc:docMk/>
            <pc:sldMk cId="1248049605" sldId="2147483644"/>
            <ac:spMk id="20" creationId="{D7D0BDB3-30BF-4B2B-052A-55FBA56C5F59}"/>
          </ac:spMkLst>
        </pc:spChg>
        <pc:spChg chg="del">
          <ac:chgData name="GIQUET Vincent" userId="5d04225c-2613-4061-bbee-5c707fb52c0a" providerId="ADAL" clId="{F17E24DD-BC98-4B9D-9108-B42AAAEAC1C5}" dt="2025-04-29T12:58:34.735" v="1552" actId="478"/>
          <ac:spMkLst>
            <pc:docMk/>
            <pc:sldMk cId="1248049605" sldId="2147483644"/>
            <ac:spMk id="21" creationId="{20AA4B5E-2B8D-3820-1CBF-332FB162BF3C}"/>
          </ac:spMkLst>
        </pc:spChg>
        <pc:spChg chg="add mod">
          <ac:chgData name="GIQUET Vincent" userId="5d04225c-2613-4061-bbee-5c707fb52c0a" providerId="ADAL" clId="{F17E24DD-BC98-4B9D-9108-B42AAAEAC1C5}" dt="2025-04-30T06:40:40.122" v="1607" actId="1076"/>
          <ac:spMkLst>
            <pc:docMk/>
            <pc:sldMk cId="1248049605" sldId="2147483644"/>
            <ac:spMk id="21" creationId="{8FDB09A4-3A71-204A-330F-0754645AB8D0}"/>
          </ac:spMkLst>
        </pc:spChg>
        <pc:spChg chg="add mod">
          <ac:chgData name="GIQUET Vincent" userId="5d04225c-2613-4061-bbee-5c707fb52c0a" providerId="ADAL" clId="{F17E24DD-BC98-4B9D-9108-B42AAAEAC1C5}" dt="2025-04-30T06:40:40.122" v="1607" actId="1076"/>
          <ac:spMkLst>
            <pc:docMk/>
            <pc:sldMk cId="1248049605" sldId="2147483644"/>
            <ac:spMk id="22" creationId="{42956831-1BF6-4C97-F040-457B5F974E1F}"/>
          </ac:spMkLst>
        </pc:spChg>
        <pc:spChg chg="add mod">
          <ac:chgData name="GIQUET Vincent" userId="5d04225c-2613-4061-bbee-5c707fb52c0a" providerId="ADAL" clId="{F17E24DD-BC98-4B9D-9108-B42AAAEAC1C5}" dt="2025-04-30T06:41:04.881" v="1614" actId="1076"/>
          <ac:spMkLst>
            <pc:docMk/>
            <pc:sldMk cId="1248049605" sldId="2147483644"/>
            <ac:spMk id="23" creationId="{FB958CC4-BBAB-6230-C98E-C0F3D017AE43}"/>
          </ac:spMkLst>
        </pc:spChg>
        <pc:spChg chg="add mod">
          <ac:chgData name="GIQUET Vincent" userId="5d04225c-2613-4061-bbee-5c707fb52c0a" providerId="ADAL" clId="{F17E24DD-BC98-4B9D-9108-B42AAAEAC1C5}" dt="2025-04-30T06:40:40.122" v="1607" actId="1076"/>
          <ac:spMkLst>
            <pc:docMk/>
            <pc:sldMk cId="1248049605" sldId="2147483644"/>
            <ac:spMk id="24" creationId="{2A915459-621F-1B78-E5BD-6F1D309EEE22}"/>
          </ac:spMkLst>
        </pc:spChg>
        <pc:spChg chg="add mod">
          <ac:chgData name="GIQUET Vincent" userId="5d04225c-2613-4061-bbee-5c707fb52c0a" providerId="ADAL" clId="{F17E24DD-BC98-4B9D-9108-B42AAAEAC1C5}" dt="2025-04-30T06:40:40.122" v="1607" actId="1076"/>
          <ac:spMkLst>
            <pc:docMk/>
            <pc:sldMk cId="1248049605" sldId="2147483644"/>
            <ac:spMk id="25" creationId="{3BC237D8-2518-F9E4-3559-80AD8153EA93}"/>
          </ac:spMkLst>
        </pc:spChg>
        <pc:spChg chg="add mod">
          <ac:chgData name="GIQUET Vincent" userId="5d04225c-2613-4061-bbee-5c707fb52c0a" providerId="ADAL" clId="{F17E24DD-BC98-4B9D-9108-B42AAAEAC1C5}" dt="2025-04-30T06:40:40.122" v="1607" actId="1076"/>
          <ac:spMkLst>
            <pc:docMk/>
            <pc:sldMk cId="1248049605" sldId="2147483644"/>
            <ac:spMk id="26" creationId="{944F8635-63DD-7939-5B78-624E59D8FB34}"/>
          </ac:spMkLst>
        </pc:spChg>
        <pc:spChg chg="mod">
          <ac:chgData name="GIQUET Vincent" userId="5d04225c-2613-4061-bbee-5c707fb52c0a" providerId="ADAL" clId="{F17E24DD-BC98-4B9D-9108-B42AAAEAC1C5}" dt="2025-04-30T06:41:15.009" v="1616" actId="1076"/>
          <ac:spMkLst>
            <pc:docMk/>
            <pc:sldMk cId="1248049605" sldId="2147483644"/>
            <ac:spMk id="27" creationId="{2244C00F-0336-6FE5-8033-B0799152E569}"/>
          </ac:spMkLst>
        </pc:spChg>
        <pc:spChg chg="add mod">
          <ac:chgData name="GIQUET Vincent" userId="5d04225c-2613-4061-bbee-5c707fb52c0a" providerId="ADAL" clId="{F17E24DD-BC98-4B9D-9108-B42AAAEAC1C5}" dt="2025-04-30T06:40:40.122" v="1607" actId="1076"/>
          <ac:spMkLst>
            <pc:docMk/>
            <pc:sldMk cId="1248049605" sldId="2147483644"/>
            <ac:spMk id="28" creationId="{C0C834B1-3086-B1C8-1A4D-E9F711999733}"/>
          </ac:spMkLst>
        </pc:spChg>
        <pc:spChg chg="mod">
          <ac:chgData name="GIQUET Vincent" userId="5d04225c-2613-4061-bbee-5c707fb52c0a" providerId="ADAL" clId="{F17E24DD-BC98-4B9D-9108-B42AAAEAC1C5}" dt="2025-04-30T06:41:00.007" v="1613" actId="1076"/>
          <ac:spMkLst>
            <pc:docMk/>
            <pc:sldMk cId="1248049605" sldId="2147483644"/>
            <ac:spMk id="29" creationId="{F85B2B67-37F2-8EA6-1EFC-F13E180DEFF0}"/>
          </ac:spMkLst>
        </pc:spChg>
        <pc:spChg chg="add mod">
          <ac:chgData name="GIQUET Vincent" userId="5d04225c-2613-4061-bbee-5c707fb52c0a" providerId="ADAL" clId="{F17E24DD-BC98-4B9D-9108-B42AAAEAC1C5}" dt="2025-04-30T06:40:57.161" v="1612" actId="1076"/>
          <ac:spMkLst>
            <pc:docMk/>
            <pc:sldMk cId="1248049605" sldId="2147483644"/>
            <ac:spMk id="30" creationId="{6FCCD7E0-4012-35C7-6692-84ADB5258678}"/>
          </ac:spMkLst>
        </pc:spChg>
        <pc:picChg chg="mod">
          <ac:chgData name="GIQUET Vincent" userId="5d04225c-2613-4061-bbee-5c707fb52c0a" providerId="ADAL" clId="{F17E24DD-BC98-4B9D-9108-B42AAAEAC1C5}" dt="2025-04-30T06:40:52.886" v="1611" actId="1076"/>
          <ac:picMkLst>
            <pc:docMk/>
            <pc:sldMk cId="1248049605" sldId="2147483644"/>
            <ac:picMk id="3" creationId="{D1E344EB-D196-0405-16C0-B3753960AE4C}"/>
          </ac:picMkLst>
        </pc:picChg>
        <pc:picChg chg="mod">
          <ac:chgData name="GIQUET Vincent" userId="5d04225c-2613-4061-bbee-5c707fb52c0a" providerId="ADAL" clId="{F17E24DD-BC98-4B9D-9108-B42AAAEAC1C5}" dt="2025-04-30T06:40:47.181" v="1610" actId="1037"/>
          <ac:picMkLst>
            <pc:docMk/>
            <pc:sldMk cId="1248049605" sldId="2147483644"/>
            <ac:picMk id="4" creationId="{94234B01-029E-6A43-8E3F-44A023CA16C0}"/>
          </ac:picMkLst>
        </pc:picChg>
      </pc:sldChg>
      <pc:sldChg chg="addSp delSp modSp add mod">
        <pc:chgData name="GIQUET Vincent" userId="5d04225c-2613-4061-bbee-5c707fb52c0a" providerId="ADAL" clId="{F17E24DD-BC98-4B9D-9108-B42AAAEAC1C5}" dt="2025-04-30T06:42:21.599" v="1624" actId="14100"/>
        <pc:sldMkLst>
          <pc:docMk/>
          <pc:sldMk cId="1152385860" sldId="2147483645"/>
        </pc:sldMkLst>
        <pc:spChg chg="add del mod">
          <ac:chgData name="GIQUET Vincent" userId="5d04225c-2613-4061-bbee-5c707fb52c0a" providerId="ADAL" clId="{F17E24DD-BC98-4B9D-9108-B42AAAEAC1C5}" dt="2025-04-29T12:58:32.755" v="1551" actId="478"/>
          <ac:spMkLst>
            <pc:docMk/>
            <pc:sldMk cId="1152385860" sldId="2147483645"/>
            <ac:spMk id="3" creationId="{F0698BC6-3662-7E3F-E977-6EA5EC536512}"/>
          </ac:spMkLst>
        </pc:spChg>
        <pc:spChg chg="mod">
          <ac:chgData name="GIQUET Vincent" userId="5d04225c-2613-4061-bbee-5c707fb52c0a" providerId="ADAL" clId="{F17E24DD-BC98-4B9D-9108-B42AAAEAC1C5}" dt="2025-04-29T12:59:25.653" v="1566" actId="1076"/>
          <ac:spMkLst>
            <pc:docMk/>
            <pc:sldMk cId="1152385860" sldId="2147483645"/>
            <ac:spMk id="6" creationId="{967BF835-5440-7615-6981-8B982B14AE1E}"/>
          </ac:spMkLst>
        </pc:spChg>
        <pc:spChg chg="mod">
          <ac:chgData name="GIQUET Vincent" userId="5d04225c-2613-4061-bbee-5c707fb52c0a" providerId="ADAL" clId="{F17E24DD-BC98-4B9D-9108-B42AAAEAC1C5}" dt="2025-04-30T06:41:28.325" v="1618" actId="207"/>
          <ac:spMkLst>
            <pc:docMk/>
            <pc:sldMk cId="1152385860" sldId="2147483645"/>
            <ac:spMk id="8" creationId="{65C18DCA-3FA5-9929-4701-53A642DE22B9}"/>
          </ac:spMkLst>
        </pc:spChg>
        <pc:spChg chg="mod">
          <ac:chgData name="GIQUET Vincent" userId="5d04225c-2613-4061-bbee-5c707fb52c0a" providerId="ADAL" clId="{F17E24DD-BC98-4B9D-9108-B42AAAEAC1C5}" dt="2025-04-30T06:42:09.620" v="1622" actId="255"/>
          <ac:spMkLst>
            <pc:docMk/>
            <pc:sldMk cId="1152385860" sldId="2147483645"/>
            <ac:spMk id="11" creationId="{3728E86E-3E82-C5F9-57F1-692DE542CD25}"/>
          </ac:spMkLst>
        </pc:spChg>
        <pc:spChg chg="mod">
          <ac:chgData name="GIQUET Vincent" userId="5d04225c-2613-4061-bbee-5c707fb52c0a" providerId="ADAL" clId="{F17E24DD-BC98-4B9D-9108-B42AAAEAC1C5}" dt="2025-04-30T06:42:09.620" v="1622" actId="255"/>
          <ac:spMkLst>
            <pc:docMk/>
            <pc:sldMk cId="1152385860" sldId="2147483645"/>
            <ac:spMk id="12" creationId="{EE80D466-992C-9888-77D9-541FCD61A1F7}"/>
          </ac:spMkLst>
        </pc:spChg>
        <pc:spChg chg="mod">
          <ac:chgData name="GIQUET Vincent" userId="5d04225c-2613-4061-bbee-5c707fb52c0a" providerId="ADAL" clId="{F17E24DD-BC98-4B9D-9108-B42AAAEAC1C5}" dt="2025-04-30T06:42:09.620" v="1622" actId="255"/>
          <ac:spMkLst>
            <pc:docMk/>
            <pc:sldMk cId="1152385860" sldId="2147483645"/>
            <ac:spMk id="13" creationId="{9DA1E834-CD07-C6A1-A931-D4DC59FBA61C}"/>
          </ac:spMkLst>
        </pc:spChg>
        <pc:spChg chg="mod">
          <ac:chgData name="GIQUET Vincent" userId="5d04225c-2613-4061-bbee-5c707fb52c0a" providerId="ADAL" clId="{F17E24DD-BC98-4B9D-9108-B42AAAEAC1C5}" dt="2025-04-30T06:42:09.620" v="1622" actId="255"/>
          <ac:spMkLst>
            <pc:docMk/>
            <pc:sldMk cId="1152385860" sldId="2147483645"/>
            <ac:spMk id="15" creationId="{53FCDF62-F1B1-FA04-2C28-486BFF59049F}"/>
          </ac:spMkLst>
        </pc:spChg>
        <pc:spChg chg="mod">
          <ac:chgData name="GIQUET Vincent" userId="5d04225c-2613-4061-bbee-5c707fb52c0a" providerId="ADAL" clId="{F17E24DD-BC98-4B9D-9108-B42AAAEAC1C5}" dt="2025-04-30T06:42:09.620" v="1622" actId="255"/>
          <ac:spMkLst>
            <pc:docMk/>
            <pc:sldMk cId="1152385860" sldId="2147483645"/>
            <ac:spMk id="16" creationId="{7DE4FFE5-9881-7A1D-F9D5-C1986DE60B2A}"/>
          </ac:spMkLst>
        </pc:spChg>
        <pc:spChg chg="mod">
          <ac:chgData name="GIQUET Vincent" userId="5d04225c-2613-4061-bbee-5c707fb52c0a" providerId="ADAL" clId="{F17E24DD-BC98-4B9D-9108-B42AAAEAC1C5}" dt="2025-04-30T06:42:09.620" v="1622" actId="255"/>
          <ac:spMkLst>
            <pc:docMk/>
            <pc:sldMk cId="1152385860" sldId="2147483645"/>
            <ac:spMk id="17" creationId="{67DE69BE-5A17-3BA7-5692-664EDB540CB4}"/>
          </ac:spMkLst>
        </pc:spChg>
        <pc:spChg chg="mod">
          <ac:chgData name="GIQUET Vincent" userId="5d04225c-2613-4061-bbee-5c707fb52c0a" providerId="ADAL" clId="{F17E24DD-BC98-4B9D-9108-B42AAAEAC1C5}" dt="2025-04-30T06:42:09.620" v="1622" actId="255"/>
          <ac:spMkLst>
            <pc:docMk/>
            <pc:sldMk cId="1152385860" sldId="2147483645"/>
            <ac:spMk id="18" creationId="{430BBD52-2EE8-DA66-985A-6FCE93492780}"/>
          </ac:spMkLst>
        </pc:spChg>
        <pc:spChg chg="mod">
          <ac:chgData name="GIQUET Vincent" userId="5d04225c-2613-4061-bbee-5c707fb52c0a" providerId="ADAL" clId="{F17E24DD-BC98-4B9D-9108-B42AAAEAC1C5}" dt="2025-04-30T06:42:09.620" v="1622" actId="255"/>
          <ac:spMkLst>
            <pc:docMk/>
            <pc:sldMk cId="1152385860" sldId="2147483645"/>
            <ac:spMk id="19" creationId="{842DA49F-69F7-87E8-E59E-45FF1964DEC3}"/>
          </ac:spMkLst>
        </pc:spChg>
        <pc:spChg chg="mod">
          <ac:chgData name="GIQUET Vincent" userId="5d04225c-2613-4061-bbee-5c707fb52c0a" providerId="ADAL" clId="{F17E24DD-BC98-4B9D-9108-B42AAAEAC1C5}" dt="2025-04-30T06:42:09.620" v="1622" actId="255"/>
          <ac:spMkLst>
            <pc:docMk/>
            <pc:sldMk cId="1152385860" sldId="2147483645"/>
            <ac:spMk id="20" creationId="{D3CFA3A1-4C0F-D697-038E-F7EA8CD05A86}"/>
          </ac:spMkLst>
        </pc:spChg>
        <pc:spChg chg="del mod">
          <ac:chgData name="GIQUET Vincent" userId="5d04225c-2613-4061-bbee-5c707fb52c0a" providerId="ADAL" clId="{F17E24DD-BC98-4B9D-9108-B42AAAEAC1C5}" dt="2025-04-29T12:58:30.671" v="1550" actId="478"/>
          <ac:spMkLst>
            <pc:docMk/>
            <pc:sldMk cId="1152385860" sldId="2147483645"/>
            <ac:spMk id="21" creationId="{BFA2C325-70ED-2A4F-2FAA-F613FCAA274D}"/>
          </ac:spMkLst>
        </pc:spChg>
        <pc:spChg chg="mod">
          <ac:chgData name="GIQUET Vincent" userId="5d04225c-2613-4061-bbee-5c707fb52c0a" providerId="ADAL" clId="{F17E24DD-BC98-4B9D-9108-B42AAAEAC1C5}" dt="2025-04-30T06:42:09.620" v="1622" actId="255"/>
          <ac:spMkLst>
            <pc:docMk/>
            <pc:sldMk cId="1152385860" sldId="2147483645"/>
            <ac:spMk id="23" creationId="{E8A6CFEC-70FA-EFC9-C604-02E37111A30F}"/>
          </ac:spMkLst>
        </pc:spChg>
        <pc:grpChg chg="mod">
          <ac:chgData name="GIQUET Vincent" userId="5d04225c-2613-4061-bbee-5c707fb52c0a" providerId="ADAL" clId="{F17E24DD-BC98-4B9D-9108-B42AAAEAC1C5}" dt="2025-04-29T12:59:41.462" v="1569" actId="1076"/>
          <ac:grpSpMkLst>
            <pc:docMk/>
            <pc:sldMk cId="1152385860" sldId="2147483645"/>
            <ac:grpSpMk id="24" creationId="{4BA9F00A-4BD5-6A75-19AB-E02D6D3AB4E6}"/>
          </ac:grpSpMkLst>
        </pc:grpChg>
        <pc:picChg chg="mod">
          <ac:chgData name="GIQUET Vincent" userId="5d04225c-2613-4061-bbee-5c707fb52c0a" providerId="ADAL" clId="{F17E24DD-BC98-4B9D-9108-B42AAAEAC1C5}" dt="2025-04-30T06:42:21.599" v="1624" actId="14100"/>
          <ac:picMkLst>
            <pc:docMk/>
            <pc:sldMk cId="1152385860" sldId="2147483645"/>
            <ac:picMk id="4" creationId="{AF6A38D8-6F4E-F8BD-8545-C751DABB827C}"/>
          </ac:picMkLst>
        </pc:picChg>
        <pc:picChg chg="mod ord">
          <ac:chgData name="GIQUET Vincent" userId="5d04225c-2613-4061-bbee-5c707fb52c0a" providerId="ADAL" clId="{F17E24DD-BC98-4B9D-9108-B42AAAEAC1C5}" dt="2025-04-29T12:59:48.325" v="1572" actId="166"/>
          <ac:picMkLst>
            <pc:docMk/>
            <pc:sldMk cId="1152385860" sldId="2147483645"/>
            <ac:picMk id="9" creationId="{50F522F6-6807-E9B0-6143-C0F5C73E5A79}"/>
          </ac:picMkLst>
        </pc:picChg>
      </pc:sldChg>
      <pc:sldChg chg="addSp delSp modSp add mod">
        <pc:chgData name="GIQUET Vincent" userId="5d04225c-2613-4061-bbee-5c707fb52c0a" providerId="ADAL" clId="{F17E24DD-BC98-4B9D-9108-B42AAAEAC1C5}" dt="2025-04-30T06:42:31.847" v="1626" actId="1076"/>
        <pc:sldMkLst>
          <pc:docMk/>
          <pc:sldMk cId="712671594" sldId="2147483646"/>
        </pc:sldMkLst>
        <pc:spChg chg="add del mod">
          <ac:chgData name="GIQUET Vincent" userId="5d04225c-2613-4061-bbee-5c707fb52c0a" providerId="ADAL" clId="{F17E24DD-BC98-4B9D-9108-B42AAAEAC1C5}" dt="2025-04-29T12:58:25.878" v="1547" actId="478"/>
          <ac:spMkLst>
            <pc:docMk/>
            <pc:sldMk cId="712671594" sldId="2147483646"/>
            <ac:spMk id="3" creationId="{FB58182F-34DF-4F66-3535-51650CC206C9}"/>
          </ac:spMkLst>
        </pc:spChg>
        <pc:spChg chg="mod">
          <ac:chgData name="GIQUET Vincent" userId="5d04225c-2613-4061-bbee-5c707fb52c0a" providerId="ADAL" clId="{F17E24DD-BC98-4B9D-9108-B42AAAEAC1C5}" dt="2025-04-30T06:41:35.993" v="1620" actId="207"/>
          <ac:spMkLst>
            <pc:docMk/>
            <pc:sldMk cId="712671594" sldId="2147483646"/>
            <ac:spMk id="8" creationId="{5A732F54-0278-C3F9-1D53-00E42D67298F}"/>
          </ac:spMkLst>
        </pc:spChg>
        <pc:spChg chg="mod">
          <ac:chgData name="GIQUET Vincent" userId="5d04225c-2613-4061-bbee-5c707fb52c0a" providerId="ADAL" clId="{F17E24DD-BC98-4B9D-9108-B42AAAEAC1C5}" dt="2025-04-30T06:42:31.847" v="1626" actId="1076"/>
          <ac:spMkLst>
            <pc:docMk/>
            <pc:sldMk cId="712671594" sldId="2147483646"/>
            <ac:spMk id="9" creationId="{E9AAF24E-AF83-5C36-2C58-51331A89F137}"/>
          </ac:spMkLst>
        </pc:spChg>
        <pc:spChg chg="del">
          <ac:chgData name="GIQUET Vincent" userId="5d04225c-2613-4061-bbee-5c707fb52c0a" providerId="ADAL" clId="{F17E24DD-BC98-4B9D-9108-B42AAAEAC1C5}" dt="2025-04-29T12:58:22.188" v="1546" actId="478"/>
          <ac:spMkLst>
            <pc:docMk/>
            <pc:sldMk cId="712671594" sldId="2147483646"/>
            <ac:spMk id="21" creationId="{FADA2535-130B-00BF-18BF-7BCD8B5E66E9}"/>
          </ac:spMkLst>
        </pc:spChg>
        <pc:picChg chg="mod">
          <ac:chgData name="GIQUET Vincent" userId="5d04225c-2613-4061-bbee-5c707fb52c0a" providerId="ADAL" clId="{F17E24DD-BC98-4B9D-9108-B42AAAEAC1C5}" dt="2025-04-29T12:59:16.125" v="1564" actId="14100"/>
          <ac:picMkLst>
            <pc:docMk/>
            <pc:sldMk cId="712671594" sldId="2147483646"/>
            <ac:picMk id="5" creationId="{78814DED-52C3-75AD-9D3E-CD73D5352BE3}"/>
          </ac:picMkLst>
        </pc:picChg>
      </pc:sldChg>
      <pc:sldChg chg="modSp add mod">
        <pc:chgData name="GIQUET Vincent" userId="5d04225c-2613-4061-bbee-5c707fb52c0a" providerId="ADAL" clId="{F17E24DD-BC98-4B9D-9108-B42AAAEAC1C5}" dt="2025-04-29T12:57:56.096" v="1542" actId="6549"/>
        <pc:sldMkLst>
          <pc:docMk/>
          <pc:sldMk cId="3804794209" sldId="2147483647"/>
        </pc:sldMkLst>
        <pc:spChg chg="mod">
          <ac:chgData name="GIQUET Vincent" userId="5d04225c-2613-4061-bbee-5c707fb52c0a" providerId="ADAL" clId="{F17E24DD-BC98-4B9D-9108-B42AAAEAC1C5}" dt="2025-04-29T12:57:56.096" v="1542" actId="6549"/>
          <ac:spMkLst>
            <pc:docMk/>
            <pc:sldMk cId="3804794209" sldId="2147483647"/>
            <ac:spMk id="3" creationId="{11A90211-1E59-CA27-4FDA-736C1DA373D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1" y="1"/>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988" tIns="49492" rIns="98988" bIns="49492" numCol="1" anchor="t" anchorCtr="0" compatLnSpc="1">
            <a:prstTxWarp prst="textNoShape">
              <a:avLst/>
            </a:prstTxWarp>
          </a:bodyPr>
          <a:lstStyle>
            <a:lvl1pPr defTabSz="990476">
              <a:defRPr sz="1300"/>
            </a:lvl1pPr>
          </a:lstStyle>
          <a:p>
            <a:pPr>
              <a:defRPr/>
            </a:pPr>
            <a:endParaRPr lang="fr-FR" altLang="fr-FR"/>
          </a:p>
        </p:txBody>
      </p:sp>
      <p:sp>
        <p:nvSpPr>
          <p:cNvPr id="55299" name="Rectangle 3"/>
          <p:cNvSpPr>
            <a:spLocks noGrp="1" noChangeArrowheads="1"/>
          </p:cNvSpPr>
          <p:nvPr>
            <p:ph type="dt" sz="quarter" idx="1"/>
          </p:nvPr>
        </p:nvSpPr>
        <p:spPr bwMode="auto">
          <a:xfrm>
            <a:off x="4022725" y="1"/>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988" tIns="49492" rIns="98988" bIns="49492" numCol="1" anchor="t" anchorCtr="0" compatLnSpc="1">
            <a:prstTxWarp prst="textNoShape">
              <a:avLst/>
            </a:prstTxWarp>
          </a:bodyPr>
          <a:lstStyle>
            <a:lvl1pPr algn="r" defTabSz="990476">
              <a:defRPr sz="1300"/>
            </a:lvl1pPr>
          </a:lstStyle>
          <a:p>
            <a:pPr>
              <a:defRPr/>
            </a:pPr>
            <a:endParaRPr lang="fr-FR" altLang="fr-FR"/>
          </a:p>
        </p:txBody>
      </p:sp>
      <p:sp>
        <p:nvSpPr>
          <p:cNvPr id="55300" name="Rectangle 4"/>
          <p:cNvSpPr>
            <a:spLocks noGrp="1" noChangeArrowheads="1"/>
          </p:cNvSpPr>
          <p:nvPr>
            <p:ph type="ftr" sz="quarter" idx="2"/>
          </p:nvPr>
        </p:nvSpPr>
        <p:spPr bwMode="auto">
          <a:xfrm>
            <a:off x="1" y="9721851"/>
            <a:ext cx="3076575" cy="51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988" tIns="49492" rIns="98988" bIns="49492" numCol="1" anchor="b" anchorCtr="0" compatLnSpc="1">
            <a:prstTxWarp prst="textNoShape">
              <a:avLst/>
            </a:prstTxWarp>
          </a:bodyPr>
          <a:lstStyle>
            <a:lvl1pPr defTabSz="990476">
              <a:defRPr sz="1300"/>
            </a:lvl1pPr>
          </a:lstStyle>
          <a:p>
            <a:pPr>
              <a:defRPr/>
            </a:pPr>
            <a:endParaRPr lang="fr-FR" altLang="fr-FR"/>
          </a:p>
        </p:txBody>
      </p:sp>
      <p:sp>
        <p:nvSpPr>
          <p:cNvPr id="55301" name="Rectangle 5"/>
          <p:cNvSpPr>
            <a:spLocks noGrp="1" noChangeArrowheads="1"/>
          </p:cNvSpPr>
          <p:nvPr>
            <p:ph type="sldNum" sz="quarter" idx="3"/>
          </p:nvPr>
        </p:nvSpPr>
        <p:spPr bwMode="auto">
          <a:xfrm>
            <a:off x="4022725" y="9721851"/>
            <a:ext cx="3074988" cy="51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988" tIns="49492" rIns="98988" bIns="49492" numCol="1" anchor="b" anchorCtr="0" compatLnSpc="1">
            <a:prstTxWarp prst="textNoShape">
              <a:avLst/>
            </a:prstTxWarp>
          </a:bodyPr>
          <a:lstStyle>
            <a:lvl1pPr algn="r" defTabSz="990476">
              <a:defRPr sz="1300"/>
            </a:lvl1pPr>
          </a:lstStyle>
          <a:p>
            <a:pPr>
              <a:defRPr/>
            </a:pPr>
            <a:fld id="{2B1888C0-BB66-4465-ADB5-45A51139E668}" type="slidenum">
              <a:rPr lang="fr-FR" altLang="fr-FR"/>
              <a:pPr>
                <a:defRPr/>
              </a:pPr>
              <a:t>‹N°›</a:t>
            </a:fld>
            <a:endParaRPr lang="fr-FR" altLang="fr-FR"/>
          </a:p>
        </p:txBody>
      </p:sp>
    </p:spTree>
    <p:extLst>
      <p:ext uri="{BB962C8B-B14F-4D97-AF65-F5344CB8AC3E}">
        <p14:creationId xmlns:p14="http://schemas.microsoft.com/office/powerpoint/2010/main" val="1122359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1"/>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988" tIns="49492" rIns="98988" bIns="49492" numCol="1" anchor="t" anchorCtr="0" compatLnSpc="1">
            <a:prstTxWarp prst="textNoShape">
              <a:avLst/>
            </a:prstTxWarp>
          </a:bodyPr>
          <a:lstStyle>
            <a:lvl1pPr defTabSz="990476">
              <a:defRPr sz="1300"/>
            </a:lvl1pPr>
          </a:lstStyle>
          <a:p>
            <a:pPr>
              <a:defRPr/>
            </a:pPr>
            <a:endParaRPr lang="fr-FR" altLang="fr-FR"/>
          </a:p>
        </p:txBody>
      </p:sp>
      <p:sp>
        <p:nvSpPr>
          <p:cNvPr id="56323" name="Rectangle 3"/>
          <p:cNvSpPr>
            <a:spLocks noGrp="1" noChangeArrowheads="1"/>
          </p:cNvSpPr>
          <p:nvPr>
            <p:ph type="dt" idx="1"/>
          </p:nvPr>
        </p:nvSpPr>
        <p:spPr bwMode="auto">
          <a:xfrm>
            <a:off x="4022725" y="1"/>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988" tIns="49492" rIns="98988" bIns="49492" numCol="1" anchor="t" anchorCtr="0" compatLnSpc="1">
            <a:prstTxWarp prst="textNoShape">
              <a:avLst/>
            </a:prstTxWarp>
          </a:bodyPr>
          <a:lstStyle>
            <a:lvl1pPr algn="r" defTabSz="990476">
              <a:defRPr sz="1300"/>
            </a:lvl1pPr>
          </a:lstStyle>
          <a:p>
            <a:pPr>
              <a:defRPr/>
            </a:pPr>
            <a:endParaRPr lang="fr-FR" altLang="fr-FR"/>
          </a:p>
        </p:txBody>
      </p:sp>
      <p:sp>
        <p:nvSpPr>
          <p:cNvPr id="103428" name="Rectangle 4"/>
          <p:cNvSpPr>
            <a:spLocks noGrp="1" noRot="1" noChangeAspect="1" noChangeArrowheads="1" noTextEdit="1"/>
          </p:cNvSpPr>
          <p:nvPr>
            <p:ph type="sldImg" idx="2"/>
          </p:nvPr>
        </p:nvSpPr>
        <p:spPr bwMode="auto">
          <a:xfrm>
            <a:off x="989013" y="766763"/>
            <a:ext cx="5121275" cy="38401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709613" y="4862514"/>
            <a:ext cx="5680075"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988" tIns="49492" rIns="98988" bIns="49492"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56326" name="Rectangle 6"/>
          <p:cNvSpPr>
            <a:spLocks noGrp="1" noChangeArrowheads="1"/>
          </p:cNvSpPr>
          <p:nvPr>
            <p:ph type="ftr" sz="quarter" idx="4"/>
          </p:nvPr>
        </p:nvSpPr>
        <p:spPr bwMode="auto">
          <a:xfrm>
            <a:off x="1" y="9721851"/>
            <a:ext cx="3076575" cy="51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988" tIns="49492" rIns="98988" bIns="49492" numCol="1" anchor="b" anchorCtr="0" compatLnSpc="1">
            <a:prstTxWarp prst="textNoShape">
              <a:avLst/>
            </a:prstTxWarp>
          </a:bodyPr>
          <a:lstStyle>
            <a:lvl1pPr defTabSz="990476">
              <a:defRPr sz="1300"/>
            </a:lvl1pPr>
          </a:lstStyle>
          <a:p>
            <a:pPr>
              <a:defRPr/>
            </a:pPr>
            <a:endParaRPr lang="fr-FR" altLang="fr-FR"/>
          </a:p>
        </p:txBody>
      </p:sp>
      <p:sp>
        <p:nvSpPr>
          <p:cNvPr id="56327" name="Rectangle 7"/>
          <p:cNvSpPr>
            <a:spLocks noGrp="1" noChangeArrowheads="1"/>
          </p:cNvSpPr>
          <p:nvPr>
            <p:ph type="sldNum" sz="quarter" idx="5"/>
          </p:nvPr>
        </p:nvSpPr>
        <p:spPr bwMode="auto">
          <a:xfrm>
            <a:off x="4022725" y="9721851"/>
            <a:ext cx="3074988" cy="51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988" tIns="49492" rIns="98988" bIns="49492" numCol="1" anchor="b" anchorCtr="0" compatLnSpc="1">
            <a:prstTxWarp prst="textNoShape">
              <a:avLst/>
            </a:prstTxWarp>
          </a:bodyPr>
          <a:lstStyle>
            <a:lvl1pPr algn="r" defTabSz="990476">
              <a:defRPr sz="1300"/>
            </a:lvl1pPr>
          </a:lstStyle>
          <a:p>
            <a:pPr>
              <a:defRPr/>
            </a:pPr>
            <a:fld id="{E628B999-BCAC-4482-9372-26090B2F7FB3}" type="slidenum">
              <a:rPr lang="fr-FR" altLang="fr-FR"/>
              <a:pPr>
                <a:defRPr/>
              </a:pPr>
              <a:t>‹N°›</a:t>
            </a:fld>
            <a:endParaRPr lang="fr-FR" altLang="fr-FR"/>
          </a:p>
        </p:txBody>
      </p:sp>
    </p:spTree>
    <p:extLst>
      <p:ext uri="{BB962C8B-B14F-4D97-AF65-F5344CB8AC3E}">
        <p14:creationId xmlns:p14="http://schemas.microsoft.com/office/powerpoint/2010/main" val="13957978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90476" eaLnBrk="0" hangingPunct="0">
              <a:spcBef>
                <a:spcPct val="30000"/>
              </a:spcBef>
              <a:defRPr sz="1200">
                <a:solidFill>
                  <a:schemeClr val="tx1"/>
                </a:solidFill>
                <a:latin typeface="Arial" charset="0"/>
              </a:defRPr>
            </a:lvl1pPr>
            <a:lvl2pPr marL="742858" indent="-285714" defTabSz="990476" eaLnBrk="0" hangingPunct="0">
              <a:spcBef>
                <a:spcPct val="30000"/>
              </a:spcBef>
              <a:defRPr sz="1200">
                <a:solidFill>
                  <a:schemeClr val="tx1"/>
                </a:solidFill>
                <a:latin typeface="Arial" charset="0"/>
              </a:defRPr>
            </a:lvl2pPr>
            <a:lvl3pPr marL="1142857" indent="-228572" defTabSz="990476" eaLnBrk="0" hangingPunct="0">
              <a:spcBef>
                <a:spcPct val="30000"/>
              </a:spcBef>
              <a:defRPr sz="1200">
                <a:solidFill>
                  <a:schemeClr val="tx1"/>
                </a:solidFill>
                <a:latin typeface="Arial" charset="0"/>
              </a:defRPr>
            </a:lvl3pPr>
            <a:lvl4pPr marL="1600000" indent="-228572" defTabSz="990476" eaLnBrk="0" hangingPunct="0">
              <a:spcBef>
                <a:spcPct val="30000"/>
              </a:spcBef>
              <a:defRPr sz="1200">
                <a:solidFill>
                  <a:schemeClr val="tx1"/>
                </a:solidFill>
                <a:latin typeface="Arial" charset="0"/>
              </a:defRPr>
            </a:lvl4pPr>
            <a:lvl5pPr marL="2057143" indent="-228572" defTabSz="990476" eaLnBrk="0" hangingPunct="0">
              <a:spcBef>
                <a:spcPct val="30000"/>
              </a:spcBef>
              <a:defRPr sz="1200">
                <a:solidFill>
                  <a:schemeClr val="tx1"/>
                </a:solidFill>
                <a:latin typeface="Arial" charset="0"/>
              </a:defRPr>
            </a:lvl5pPr>
            <a:lvl6pPr marL="2514286" indent="-228572" defTabSz="990476" eaLnBrk="0" fontAlgn="base" hangingPunct="0">
              <a:spcBef>
                <a:spcPct val="30000"/>
              </a:spcBef>
              <a:spcAft>
                <a:spcPct val="0"/>
              </a:spcAft>
              <a:defRPr sz="1200">
                <a:solidFill>
                  <a:schemeClr val="tx1"/>
                </a:solidFill>
                <a:latin typeface="Arial" charset="0"/>
              </a:defRPr>
            </a:lvl6pPr>
            <a:lvl7pPr marL="2971429" indent="-228572" defTabSz="990476" eaLnBrk="0" fontAlgn="base" hangingPunct="0">
              <a:spcBef>
                <a:spcPct val="30000"/>
              </a:spcBef>
              <a:spcAft>
                <a:spcPct val="0"/>
              </a:spcAft>
              <a:defRPr sz="1200">
                <a:solidFill>
                  <a:schemeClr val="tx1"/>
                </a:solidFill>
                <a:latin typeface="Arial" charset="0"/>
              </a:defRPr>
            </a:lvl7pPr>
            <a:lvl8pPr marL="3428572" indent="-228572" defTabSz="990476" eaLnBrk="0" fontAlgn="base" hangingPunct="0">
              <a:spcBef>
                <a:spcPct val="30000"/>
              </a:spcBef>
              <a:spcAft>
                <a:spcPct val="0"/>
              </a:spcAft>
              <a:defRPr sz="1200">
                <a:solidFill>
                  <a:schemeClr val="tx1"/>
                </a:solidFill>
                <a:latin typeface="Arial" charset="0"/>
              </a:defRPr>
            </a:lvl8pPr>
            <a:lvl9pPr marL="3885715" indent="-228572" defTabSz="99047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A13773-976A-4872-BB6F-A6BF6F7D0992}" type="slidenum">
              <a:rPr lang="fr-FR" altLang="fr-FR" sz="1300"/>
              <a:pPr eaLnBrk="1" hangingPunct="1">
                <a:spcBef>
                  <a:spcPct val="0"/>
                </a:spcBef>
              </a:pPr>
              <a:t>3</a:t>
            </a:fld>
            <a:endParaRPr lang="fr-FR" altLang="fr-FR" sz="13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1140432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765552" y="9285291"/>
            <a:ext cx="28781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3579" tIns="46793" rIns="93579" bIns="46793" anchor="b"/>
          <a:lstStyle>
            <a:lvl1pPr defTabSz="990600" eaLnBrk="0" hangingPunct="0">
              <a:spcBef>
                <a:spcPct val="30000"/>
              </a:spcBef>
              <a:defRPr sz="1200">
                <a:solidFill>
                  <a:schemeClr val="tx1"/>
                </a:solidFill>
                <a:latin typeface="Arial" pitchFamily="34" charset="0"/>
                <a:ea typeface="MS PGothic" pitchFamily="34" charset="-128"/>
                <a:cs typeface="Arial" pitchFamily="34" charset="0"/>
              </a:defRPr>
            </a:lvl1pPr>
            <a:lvl2pPr marL="804863" indent="-309563" defTabSz="990600" eaLnBrk="0" hangingPunct="0">
              <a:spcBef>
                <a:spcPct val="30000"/>
              </a:spcBef>
              <a:defRPr sz="1200">
                <a:solidFill>
                  <a:schemeClr val="tx1"/>
                </a:solidFill>
                <a:latin typeface="Arial" pitchFamily="34" charset="0"/>
                <a:ea typeface="MS PGothic" pitchFamily="34" charset="-128"/>
                <a:cs typeface="Arial" pitchFamily="34" charset="0"/>
              </a:defRPr>
            </a:lvl2pPr>
            <a:lvl3pPr marL="1236663" indent="-246063" defTabSz="990600" eaLnBrk="0" hangingPunct="0">
              <a:spcBef>
                <a:spcPct val="30000"/>
              </a:spcBef>
              <a:defRPr sz="1200">
                <a:solidFill>
                  <a:schemeClr val="tx1"/>
                </a:solidFill>
                <a:latin typeface="Arial" pitchFamily="34" charset="0"/>
                <a:ea typeface="MS PGothic" pitchFamily="34" charset="-128"/>
                <a:cs typeface="Arial" pitchFamily="34" charset="0"/>
              </a:defRPr>
            </a:lvl3pPr>
            <a:lvl4pPr marL="1733550" indent="-247650" defTabSz="990600" eaLnBrk="0" hangingPunct="0">
              <a:spcBef>
                <a:spcPct val="30000"/>
              </a:spcBef>
              <a:defRPr sz="1200">
                <a:solidFill>
                  <a:schemeClr val="tx1"/>
                </a:solidFill>
                <a:latin typeface="Arial" pitchFamily="34" charset="0"/>
                <a:ea typeface="MS PGothic" pitchFamily="34" charset="-128"/>
                <a:cs typeface="Arial" pitchFamily="34" charset="0"/>
              </a:defRPr>
            </a:lvl4pPr>
            <a:lvl5pPr marL="2228850" indent="-247650" defTabSz="990600" eaLnBrk="0" hangingPunct="0">
              <a:spcBef>
                <a:spcPct val="30000"/>
              </a:spcBef>
              <a:defRPr sz="1200">
                <a:solidFill>
                  <a:schemeClr val="tx1"/>
                </a:solidFill>
                <a:latin typeface="Arial" pitchFamily="34" charset="0"/>
                <a:ea typeface="MS PGothic" pitchFamily="34" charset="-128"/>
                <a:cs typeface="Arial" pitchFamily="34" charset="0"/>
              </a:defRPr>
            </a:lvl5pPr>
            <a:lvl6pPr marL="26860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6pPr>
            <a:lvl7pPr marL="31432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7pPr>
            <a:lvl8pPr marL="36004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8pPr>
            <a:lvl9pPr marL="40576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9pPr>
          </a:lstStyle>
          <a:p>
            <a:pPr algn="r" eaLnBrk="1" hangingPunct="1">
              <a:spcBef>
                <a:spcPct val="0"/>
              </a:spcBef>
            </a:pPr>
            <a:fld id="{E2E4DB40-6B36-4663-9E62-06F5B3E067BB}" type="slidenum">
              <a:rPr lang="fr-FR" altLang="fr-FR"/>
              <a:pPr algn="r" eaLnBrk="1" hangingPunct="1">
                <a:spcBef>
                  <a:spcPct val="0"/>
                </a:spcBef>
              </a:pPr>
              <a:t>15</a:t>
            </a:fld>
            <a:endParaRPr lang="fr-FR" altLang="fr-FR"/>
          </a:p>
        </p:txBody>
      </p:sp>
      <p:sp>
        <p:nvSpPr>
          <p:cNvPr id="120835" name="Rectangle 2"/>
          <p:cNvSpPr>
            <a:spLocks noGrp="1" noRot="1" noChangeAspect="1" noChangeArrowheads="1" noTextEdit="1"/>
          </p:cNvSpPr>
          <p:nvPr>
            <p:ph type="sldImg"/>
          </p:nvPr>
        </p:nvSpPr>
        <p:spPr>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32100" name="Rectangle 3"/>
          <p:cNvSpPr>
            <a:spLocks noGrp="1" noChangeArrowheads="1"/>
          </p:cNvSpPr>
          <p:nvPr>
            <p:ph type="body" idx="1"/>
          </p:nvPr>
        </p:nvSpPr>
        <p:spPr>
          <a:noFill/>
        </p:spPr>
        <p:txBody>
          <a:bodyPr/>
          <a:lstStyle/>
          <a:p>
            <a:pPr eaLnBrk="1" hangingPunct="1"/>
            <a:endParaRPr lang="fr-FR" altLang="fr-FR">
              <a:latin typeface="Arial" pitchFamily="34" charset="0"/>
              <a:cs typeface="Arial" pitchFamily="34" charset="0"/>
            </a:endParaRPr>
          </a:p>
        </p:txBody>
      </p:sp>
    </p:spTree>
    <p:extLst>
      <p:ext uri="{BB962C8B-B14F-4D97-AF65-F5344CB8AC3E}">
        <p14:creationId xmlns:p14="http://schemas.microsoft.com/office/powerpoint/2010/main" val="2129887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defTabSz="990476" eaLnBrk="0" hangingPunct="0">
              <a:spcBef>
                <a:spcPct val="30000"/>
              </a:spcBef>
              <a:defRPr sz="1200">
                <a:solidFill>
                  <a:schemeClr val="tx1"/>
                </a:solidFill>
                <a:latin typeface="Arial" charset="0"/>
              </a:defRPr>
            </a:lvl1pPr>
            <a:lvl2pPr marL="742858" indent="-285714" defTabSz="990476" eaLnBrk="0" hangingPunct="0">
              <a:spcBef>
                <a:spcPct val="30000"/>
              </a:spcBef>
              <a:defRPr sz="1200">
                <a:solidFill>
                  <a:schemeClr val="tx1"/>
                </a:solidFill>
                <a:latin typeface="Arial" charset="0"/>
              </a:defRPr>
            </a:lvl2pPr>
            <a:lvl3pPr marL="1142857" indent="-228572" defTabSz="990476" eaLnBrk="0" hangingPunct="0">
              <a:spcBef>
                <a:spcPct val="30000"/>
              </a:spcBef>
              <a:defRPr sz="1200">
                <a:solidFill>
                  <a:schemeClr val="tx1"/>
                </a:solidFill>
                <a:latin typeface="Arial" charset="0"/>
              </a:defRPr>
            </a:lvl3pPr>
            <a:lvl4pPr marL="1600000" indent="-228572" defTabSz="990476" eaLnBrk="0" hangingPunct="0">
              <a:spcBef>
                <a:spcPct val="30000"/>
              </a:spcBef>
              <a:defRPr sz="1200">
                <a:solidFill>
                  <a:schemeClr val="tx1"/>
                </a:solidFill>
                <a:latin typeface="Arial" charset="0"/>
              </a:defRPr>
            </a:lvl4pPr>
            <a:lvl5pPr marL="2057143" indent="-228572" defTabSz="990476" eaLnBrk="0" hangingPunct="0">
              <a:spcBef>
                <a:spcPct val="30000"/>
              </a:spcBef>
              <a:defRPr sz="1200">
                <a:solidFill>
                  <a:schemeClr val="tx1"/>
                </a:solidFill>
                <a:latin typeface="Arial" charset="0"/>
              </a:defRPr>
            </a:lvl5pPr>
            <a:lvl6pPr marL="2514286" indent="-228572" defTabSz="990476" eaLnBrk="0" fontAlgn="base" hangingPunct="0">
              <a:spcBef>
                <a:spcPct val="30000"/>
              </a:spcBef>
              <a:spcAft>
                <a:spcPct val="0"/>
              </a:spcAft>
              <a:defRPr sz="1200">
                <a:solidFill>
                  <a:schemeClr val="tx1"/>
                </a:solidFill>
                <a:latin typeface="Arial" charset="0"/>
              </a:defRPr>
            </a:lvl6pPr>
            <a:lvl7pPr marL="2971429" indent="-228572" defTabSz="990476" eaLnBrk="0" fontAlgn="base" hangingPunct="0">
              <a:spcBef>
                <a:spcPct val="30000"/>
              </a:spcBef>
              <a:spcAft>
                <a:spcPct val="0"/>
              </a:spcAft>
              <a:defRPr sz="1200">
                <a:solidFill>
                  <a:schemeClr val="tx1"/>
                </a:solidFill>
                <a:latin typeface="Arial" charset="0"/>
              </a:defRPr>
            </a:lvl7pPr>
            <a:lvl8pPr marL="3428572" indent="-228572" defTabSz="990476" eaLnBrk="0" fontAlgn="base" hangingPunct="0">
              <a:spcBef>
                <a:spcPct val="30000"/>
              </a:spcBef>
              <a:spcAft>
                <a:spcPct val="0"/>
              </a:spcAft>
              <a:defRPr sz="1200">
                <a:solidFill>
                  <a:schemeClr val="tx1"/>
                </a:solidFill>
                <a:latin typeface="Arial" charset="0"/>
              </a:defRPr>
            </a:lvl8pPr>
            <a:lvl9pPr marL="3885715" indent="-228572" defTabSz="99047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7C246D7-8F5D-4856-AD2B-544035C20EBB}" type="slidenum">
              <a:rPr lang="fr-FR" altLang="fr-FR" sz="1300"/>
              <a:pPr eaLnBrk="1" hangingPunct="1">
                <a:spcBef>
                  <a:spcPct val="0"/>
                </a:spcBef>
              </a:pPr>
              <a:t>16</a:t>
            </a:fld>
            <a:endParaRPr lang="fr-FR" altLang="fr-FR" sz="130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p:spPr>
        <p:txBody>
          <a:bodyPr/>
          <a:lstStyle/>
          <a:p>
            <a:pPr eaLnBrk="1" hangingPunct="1"/>
            <a:endParaRPr lang="fr-FR" altLang="fr-FR" dirty="0"/>
          </a:p>
        </p:txBody>
      </p:sp>
    </p:spTree>
    <p:extLst>
      <p:ext uri="{BB962C8B-B14F-4D97-AF65-F5344CB8AC3E}">
        <p14:creationId xmlns:p14="http://schemas.microsoft.com/office/powerpoint/2010/main" val="1402953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35171" name="Rectangle 3"/>
          <p:cNvSpPr>
            <a:spLocks noGrp="1" noChangeArrowheads="1"/>
          </p:cNvSpPr>
          <p:nvPr>
            <p:ph type="body" idx="1"/>
          </p:nvPr>
        </p:nvSpPr>
        <p:spPr>
          <a:noFill/>
        </p:spPr>
        <p:txBody>
          <a:bodyPr/>
          <a:lstStyle/>
          <a:p>
            <a:pPr eaLnBrk="1" hangingPunct="1"/>
            <a:endParaRPr lang="fr-FR" altLang="fr-FR">
              <a:latin typeface="Arial" pitchFamily="34" charset="0"/>
              <a:cs typeface="Arial" pitchFamily="34" charset="0"/>
            </a:endParaRPr>
          </a:p>
        </p:txBody>
      </p:sp>
    </p:spTree>
    <p:extLst>
      <p:ext uri="{BB962C8B-B14F-4D97-AF65-F5344CB8AC3E}">
        <p14:creationId xmlns:p14="http://schemas.microsoft.com/office/powerpoint/2010/main" val="391944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36195" name="Rectangle 3"/>
          <p:cNvSpPr>
            <a:spLocks noGrp="1" noChangeArrowheads="1"/>
          </p:cNvSpPr>
          <p:nvPr>
            <p:ph type="body" idx="1"/>
          </p:nvPr>
        </p:nvSpPr>
        <p:spPr>
          <a:noFill/>
        </p:spPr>
        <p:txBody>
          <a:bodyPr/>
          <a:lstStyle/>
          <a:p>
            <a:pPr eaLnBrk="1" hangingPunct="1"/>
            <a:endParaRPr lang="fr-FR" altLang="fr-FR">
              <a:latin typeface="Arial" pitchFamily="34" charset="0"/>
              <a:cs typeface="Arial" pitchFamily="34" charset="0"/>
            </a:endParaRPr>
          </a:p>
        </p:txBody>
      </p:sp>
    </p:spTree>
    <p:extLst>
      <p:ext uri="{BB962C8B-B14F-4D97-AF65-F5344CB8AC3E}">
        <p14:creationId xmlns:p14="http://schemas.microsoft.com/office/powerpoint/2010/main" val="2464534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defTabSz="990476" eaLnBrk="0" hangingPunct="0">
              <a:spcBef>
                <a:spcPct val="30000"/>
              </a:spcBef>
              <a:defRPr sz="1200">
                <a:solidFill>
                  <a:schemeClr val="tx1"/>
                </a:solidFill>
                <a:latin typeface="Arial" charset="0"/>
              </a:defRPr>
            </a:lvl1pPr>
            <a:lvl2pPr marL="742858" indent="-285714" defTabSz="990476" eaLnBrk="0" hangingPunct="0">
              <a:spcBef>
                <a:spcPct val="30000"/>
              </a:spcBef>
              <a:defRPr sz="1200">
                <a:solidFill>
                  <a:schemeClr val="tx1"/>
                </a:solidFill>
                <a:latin typeface="Arial" charset="0"/>
              </a:defRPr>
            </a:lvl2pPr>
            <a:lvl3pPr marL="1142857" indent="-228572" defTabSz="990476" eaLnBrk="0" hangingPunct="0">
              <a:spcBef>
                <a:spcPct val="30000"/>
              </a:spcBef>
              <a:defRPr sz="1200">
                <a:solidFill>
                  <a:schemeClr val="tx1"/>
                </a:solidFill>
                <a:latin typeface="Arial" charset="0"/>
              </a:defRPr>
            </a:lvl3pPr>
            <a:lvl4pPr marL="1600000" indent="-228572" defTabSz="990476" eaLnBrk="0" hangingPunct="0">
              <a:spcBef>
                <a:spcPct val="30000"/>
              </a:spcBef>
              <a:defRPr sz="1200">
                <a:solidFill>
                  <a:schemeClr val="tx1"/>
                </a:solidFill>
                <a:latin typeface="Arial" charset="0"/>
              </a:defRPr>
            </a:lvl4pPr>
            <a:lvl5pPr marL="2057143" indent="-228572" defTabSz="990476" eaLnBrk="0" hangingPunct="0">
              <a:spcBef>
                <a:spcPct val="30000"/>
              </a:spcBef>
              <a:defRPr sz="1200">
                <a:solidFill>
                  <a:schemeClr val="tx1"/>
                </a:solidFill>
                <a:latin typeface="Arial" charset="0"/>
              </a:defRPr>
            </a:lvl5pPr>
            <a:lvl6pPr marL="2514286" indent="-228572" defTabSz="990476" eaLnBrk="0" fontAlgn="base" hangingPunct="0">
              <a:spcBef>
                <a:spcPct val="30000"/>
              </a:spcBef>
              <a:spcAft>
                <a:spcPct val="0"/>
              </a:spcAft>
              <a:defRPr sz="1200">
                <a:solidFill>
                  <a:schemeClr val="tx1"/>
                </a:solidFill>
                <a:latin typeface="Arial" charset="0"/>
              </a:defRPr>
            </a:lvl6pPr>
            <a:lvl7pPr marL="2971429" indent="-228572" defTabSz="990476" eaLnBrk="0" fontAlgn="base" hangingPunct="0">
              <a:spcBef>
                <a:spcPct val="30000"/>
              </a:spcBef>
              <a:spcAft>
                <a:spcPct val="0"/>
              </a:spcAft>
              <a:defRPr sz="1200">
                <a:solidFill>
                  <a:schemeClr val="tx1"/>
                </a:solidFill>
                <a:latin typeface="Arial" charset="0"/>
              </a:defRPr>
            </a:lvl7pPr>
            <a:lvl8pPr marL="3428572" indent="-228572" defTabSz="990476" eaLnBrk="0" fontAlgn="base" hangingPunct="0">
              <a:spcBef>
                <a:spcPct val="30000"/>
              </a:spcBef>
              <a:spcAft>
                <a:spcPct val="0"/>
              </a:spcAft>
              <a:defRPr sz="1200">
                <a:solidFill>
                  <a:schemeClr val="tx1"/>
                </a:solidFill>
                <a:latin typeface="Arial" charset="0"/>
              </a:defRPr>
            </a:lvl8pPr>
            <a:lvl9pPr marL="3885715" indent="-228572" defTabSz="99047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16E27CE-BBA9-4C64-A1D1-E11F64744D65}" type="slidenum">
              <a:rPr lang="fr-FR" altLang="fr-FR" sz="1300"/>
              <a:pPr eaLnBrk="1" hangingPunct="1">
                <a:spcBef>
                  <a:spcPct val="0"/>
                </a:spcBef>
              </a:pPr>
              <a:t>26</a:t>
            </a:fld>
            <a:endParaRPr lang="fr-FR" altLang="fr-FR" sz="13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fr-FR" altLang="fr-FR" dirty="0"/>
              <a:t>La taux de chômage en Auvergne augmente de 0,1 point au 3</a:t>
            </a:r>
            <a:r>
              <a:rPr lang="fr-FR" altLang="fr-FR" baseline="30000" dirty="0"/>
              <a:t>ème</a:t>
            </a:r>
            <a:r>
              <a:rPr lang="fr-FR" altLang="fr-FR" dirty="0"/>
              <a:t> trimestre 2013 mai reste l’un des plus faibles parmi les régions françaises.</a:t>
            </a:r>
          </a:p>
        </p:txBody>
      </p:sp>
    </p:spTree>
    <p:extLst>
      <p:ext uri="{BB962C8B-B14F-4D97-AF65-F5344CB8AC3E}">
        <p14:creationId xmlns:p14="http://schemas.microsoft.com/office/powerpoint/2010/main" val="291863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defTabSz="990476" eaLnBrk="0" hangingPunct="0">
              <a:spcBef>
                <a:spcPct val="30000"/>
              </a:spcBef>
              <a:defRPr sz="1200">
                <a:solidFill>
                  <a:schemeClr val="tx1"/>
                </a:solidFill>
                <a:latin typeface="Arial" charset="0"/>
              </a:defRPr>
            </a:lvl1pPr>
            <a:lvl2pPr marL="742858" indent="-285714" defTabSz="990476" eaLnBrk="0" hangingPunct="0">
              <a:spcBef>
                <a:spcPct val="30000"/>
              </a:spcBef>
              <a:defRPr sz="1200">
                <a:solidFill>
                  <a:schemeClr val="tx1"/>
                </a:solidFill>
                <a:latin typeface="Arial" charset="0"/>
              </a:defRPr>
            </a:lvl2pPr>
            <a:lvl3pPr marL="1142857" indent="-228572" defTabSz="990476" eaLnBrk="0" hangingPunct="0">
              <a:spcBef>
                <a:spcPct val="30000"/>
              </a:spcBef>
              <a:defRPr sz="1200">
                <a:solidFill>
                  <a:schemeClr val="tx1"/>
                </a:solidFill>
                <a:latin typeface="Arial" charset="0"/>
              </a:defRPr>
            </a:lvl3pPr>
            <a:lvl4pPr marL="1600000" indent="-228572" defTabSz="990476" eaLnBrk="0" hangingPunct="0">
              <a:spcBef>
                <a:spcPct val="30000"/>
              </a:spcBef>
              <a:defRPr sz="1200">
                <a:solidFill>
                  <a:schemeClr val="tx1"/>
                </a:solidFill>
                <a:latin typeface="Arial" charset="0"/>
              </a:defRPr>
            </a:lvl4pPr>
            <a:lvl5pPr marL="2057143" indent="-228572" defTabSz="990476" eaLnBrk="0" hangingPunct="0">
              <a:spcBef>
                <a:spcPct val="30000"/>
              </a:spcBef>
              <a:defRPr sz="1200">
                <a:solidFill>
                  <a:schemeClr val="tx1"/>
                </a:solidFill>
                <a:latin typeface="Arial" charset="0"/>
              </a:defRPr>
            </a:lvl5pPr>
            <a:lvl6pPr marL="2514286" indent="-228572" defTabSz="990476" eaLnBrk="0" fontAlgn="base" hangingPunct="0">
              <a:spcBef>
                <a:spcPct val="30000"/>
              </a:spcBef>
              <a:spcAft>
                <a:spcPct val="0"/>
              </a:spcAft>
              <a:defRPr sz="1200">
                <a:solidFill>
                  <a:schemeClr val="tx1"/>
                </a:solidFill>
                <a:latin typeface="Arial" charset="0"/>
              </a:defRPr>
            </a:lvl6pPr>
            <a:lvl7pPr marL="2971429" indent="-228572" defTabSz="990476" eaLnBrk="0" fontAlgn="base" hangingPunct="0">
              <a:spcBef>
                <a:spcPct val="30000"/>
              </a:spcBef>
              <a:spcAft>
                <a:spcPct val="0"/>
              </a:spcAft>
              <a:defRPr sz="1200">
                <a:solidFill>
                  <a:schemeClr val="tx1"/>
                </a:solidFill>
                <a:latin typeface="Arial" charset="0"/>
              </a:defRPr>
            </a:lvl7pPr>
            <a:lvl8pPr marL="3428572" indent="-228572" defTabSz="990476" eaLnBrk="0" fontAlgn="base" hangingPunct="0">
              <a:spcBef>
                <a:spcPct val="30000"/>
              </a:spcBef>
              <a:spcAft>
                <a:spcPct val="0"/>
              </a:spcAft>
              <a:defRPr sz="1200">
                <a:solidFill>
                  <a:schemeClr val="tx1"/>
                </a:solidFill>
                <a:latin typeface="Arial" charset="0"/>
              </a:defRPr>
            </a:lvl8pPr>
            <a:lvl9pPr marL="3885715" indent="-228572" defTabSz="99047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16E27CE-BBA9-4C64-A1D1-E11F64744D65}" type="slidenum">
              <a:rPr lang="fr-FR" altLang="fr-FR" sz="1300"/>
              <a:pPr eaLnBrk="1" hangingPunct="1">
                <a:spcBef>
                  <a:spcPct val="0"/>
                </a:spcBef>
              </a:pPr>
              <a:t>27</a:t>
            </a:fld>
            <a:endParaRPr lang="fr-FR" altLang="fr-FR" sz="13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fr-FR" altLang="fr-FR" dirty="0"/>
              <a:t>La taux de chômage en Auvergne augmente de 0,1 point au 3</a:t>
            </a:r>
            <a:r>
              <a:rPr lang="fr-FR" altLang="fr-FR" baseline="30000" dirty="0"/>
              <a:t>ème</a:t>
            </a:r>
            <a:r>
              <a:rPr lang="fr-FR" altLang="fr-FR" dirty="0"/>
              <a:t> trimestre 2013 mais reste l’un des plus faibles parmi les régions françaises.</a:t>
            </a:r>
          </a:p>
        </p:txBody>
      </p:sp>
    </p:spTree>
    <p:extLst>
      <p:ext uri="{BB962C8B-B14F-4D97-AF65-F5344CB8AC3E}">
        <p14:creationId xmlns:p14="http://schemas.microsoft.com/office/powerpoint/2010/main" val="914973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765552" y="9285291"/>
            <a:ext cx="28781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3579" tIns="46793" rIns="93579" bIns="46793" anchor="b"/>
          <a:lstStyle>
            <a:lvl1pPr defTabSz="990600" eaLnBrk="0" hangingPunct="0">
              <a:spcBef>
                <a:spcPct val="30000"/>
              </a:spcBef>
              <a:defRPr sz="1200">
                <a:solidFill>
                  <a:schemeClr val="tx1"/>
                </a:solidFill>
                <a:latin typeface="Arial" pitchFamily="34" charset="0"/>
                <a:ea typeface="MS PGothic" pitchFamily="34" charset="-128"/>
                <a:cs typeface="Arial" pitchFamily="34" charset="0"/>
              </a:defRPr>
            </a:lvl1pPr>
            <a:lvl2pPr marL="804863" indent="-309563" defTabSz="990600" eaLnBrk="0" hangingPunct="0">
              <a:spcBef>
                <a:spcPct val="30000"/>
              </a:spcBef>
              <a:defRPr sz="1200">
                <a:solidFill>
                  <a:schemeClr val="tx1"/>
                </a:solidFill>
                <a:latin typeface="Arial" pitchFamily="34" charset="0"/>
                <a:ea typeface="MS PGothic" pitchFamily="34" charset="-128"/>
                <a:cs typeface="Arial" pitchFamily="34" charset="0"/>
              </a:defRPr>
            </a:lvl2pPr>
            <a:lvl3pPr marL="1236663" indent="-246063" defTabSz="990600" eaLnBrk="0" hangingPunct="0">
              <a:spcBef>
                <a:spcPct val="30000"/>
              </a:spcBef>
              <a:defRPr sz="1200">
                <a:solidFill>
                  <a:schemeClr val="tx1"/>
                </a:solidFill>
                <a:latin typeface="Arial" pitchFamily="34" charset="0"/>
                <a:ea typeface="MS PGothic" pitchFamily="34" charset="-128"/>
                <a:cs typeface="Arial" pitchFamily="34" charset="0"/>
              </a:defRPr>
            </a:lvl3pPr>
            <a:lvl4pPr marL="1733550" indent="-247650" defTabSz="990600" eaLnBrk="0" hangingPunct="0">
              <a:spcBef>
                <a:spcPct val="30000"/>
              </a:spcBef>
              <a:defRPr sz="1200">
                <a:solidFill>
                  <a:schemeClr val="tx1"/>
                </a:solidFill>
                <a:latin typeface="Arial" pitchFamily="34" charset="0"/>
                <a:ea typeface="MS PGothic" pitchFamily="34" charset="-128"/>
                <a:cs typeface="Arial" pitchFamily="34" charset="0"/>
              </a:defRPr>
            </a:lvl4pPr>
            <a:lvl5pPr marL="2228850" indent="-247650" defTabSz="990600" eaLnBrk="0" hangingPunct="0">
              <a:spcBef>
                <a:spcPct val="30000"/>
              </a:spcBef>
              <a:defRPr sz="1200">
                <a:solidFill>
                  <a:schemeClr val="tx1"/>
                </a:solidFill>
                <a:latin typeface="Arial" pitchFamily="34" charset="0"/>
                <a:ea typeface="MS PGothic" pitchFamily="34" charset="-128"/>
                <a:cs typeface="Arial" pitchFamily="34" charset="0"/>
              </a:defRPr>
            </a:lvl5pPr>
            <a:lvl6pPr marL="26860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6pPr>
            <a:lvl7pPr marL="31432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7pPr>
            <a:lvl8pPr marL="36004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8pPr>
            <a:lvl9pPr marL="40576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9pPr>
          </a:lstStyle>
          <a:p>
            <a:pPr algn="r" eaLnBrk="1" hangingPunct="1">
              <a:spcBef>
                <a:spcPct val="0"/>
              </a:spcBef>
            </a:pPr>
            <a:fld id="{D8C2D3F7-EAC5-470F-AFEF-32C6D14E98D2}" type="slidenum">
              <a:rPr lang="fr-FR" altLang="fr-FR"/>
              <a:pPr algn="r" eaLnBrk="1" hangingPunct="1">
                <a:spcBef>
                  <a:spcPct val="0"/>
                </a:spcBef>
              </a:pPr>
              <a:t>28</a:t>
            </a:fld>
            <a:endParaRPr lang="fr-FR" altLang="fr-FR"/>
          </a:p>
        </p:txBody>
      </p:sp>
      <p:sp>
        <p:nvSpPr>
          <p:cNvPr id="130051" name="Rectangle 2"/>
          <p:cNvSpPr>
            <a:spLocks noGrp="1" noRot="1" noChangeAspect="1" noChangeArrowheads="1" noTextEdit="1"/>
          </p:cNvSpPr>
          <p:nvPr>
            <p:ph type="sldImg"/>
          </p:nvPr>
        </p:nvSpPr>
        <p:spPr>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45412" name="Rectangle 3"/>
          <p:cNvSpPr>
            <a:spLocks noGrp="1" noChangeArrowheads="1"/>
          </p:cNvSpPr>
          <p:nvPr>
            <p:ph type="body" idx="1"/>
          </p:nvPr>
        </p:nvSpPr>
        <p:spPr>
          <a:noFill/>
        </p:spPr>
        <p:txBody>
          <a:bodyPr/>
          <a:lstStyle/>
          <a:p>
            <a:pPr eaLnBrk="1" hangingPunct="1"/>
            <a:endParaRPr lang="fr-FR" altLang="fr-FR">
              <a:latin typeface="Arial" pitchFamily="34" charset="0"/>
              <a:cs typeface="Arial" pitchFamily="34" charset="0"/>
            </a:endParaRPr>
          </a:p>
        </p:txBody>
      </p:sp>
    </p:spTree>
    <p:extLst>
      <p:ext uri="{BB962C8B-B14F-4D97-AF65-F5344CB8AC3E}">
        <p14:creationId xmlns:p14="http://schemas.microsoft.com/office/powerpoint/2010/main" val="115186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defTabSz="990476" eaLnBrk="0" hangingPunct="0">
              <a:spcBef>
                <a:spcPct val="30000"/>
              </a:spcBef>
              <a:defRPr sz="1200">
                <a:solidFill>
                  <a:schemeClr val="tx1"/>
                </a:solidFill>
                <a:latin typeface="Arial" charset="0"/>
              </a:defRPr>
            </a:lvl1pPr>
            <a:lvl2pPr marL="742858" indent="-285714" defTabSz="990476" eaLnBrk="0" hangingPunct="0">
              <a:spcBef>
                <a:spcPct val="30000"/>
              </a:spcBef>
              <a:defRPr sz="1200">
                <a:solidFill>
                  <a:schemeClr val="tx1"/>
                </a:solidFill>
                <a:latin typeface="Arial" charset="0"/>
              </a:defRPr>
            </a:lvl2pPr>
            <a:lvl3pPr marL="1142857" indent="-228572" defTabSz="990476" eaLnBrk="0" hangingPunct="0">
              <a:spcBef>
                <a:spcPct val="30000"/>
              </a:spcBef>
              <a:defRPr sz="1200">
                <a:solidFill>
                  <a:schemeClr val="tx1"/>
                </a:solidFill>
                <a:latin typeface="Arial" charset="0"/>
              </a:defRPr>
            </a:lvl3pPr>
            <a:lvl4pPr marL="1600000" indent="-228572" defTabSz="990476" eaLnBrk="0" hangingPunct="0">
              <a:spcBef>
                <a:spcPct val="30000"/>
              </a:spcBef>
              <a:defRPr sz="1200">
                <a:solidFill>
                  <a:schemeClr val="tx1"/>
                </a:solidFill>
                <a:latin typeface="Arial" charset="0"/>
              </a:defRPr>
            </a:lvl4pPr>
            <a:lvl5pPr marL="2057143" indent="-228572" defTabSz="990476" eaLnBrk="0" hangingPunct="0">
              <a:spcBef>
                <a:spcPct val="30000"/>
              </a:spcBef>
              <a:defRPr sz="1200">
                <a:solidFill>
                  <a:schemeClr val="tx1"/>
                </a:solidFill>
                <a:latin typeface="Arial" charset="0"/>
              </a:defRPr>
            </a:lvl5pPr>
            <a:lvl6pPr marL="2514286" indent="-228572" defTabSz="990476" eaLnBrk="0" fontAlgn="base" hangingPunct="0">
              <a:spcBef>
                <a:spcPct val="30000"/>
              </a:spcBef>
              <a:spcAft>
                <a:spcPct val="0"/>
              </a:spcAft>
              <a:defRPr sz="1200">
                <a:solidFill>
                  <a:schemeClr val="tx1"/>
                </a:solidFill>
                <a:latin typeface="Arial" charset="0"/>
              </a:defRPr>
            </a:lvl6pPr>
            <a:lvl7pPr marL="2971429" indent="-228572" defTabSz="990476" eaLnBrk="0" fontAlgn="base" hangingPunct="0">
              <a:spcBef>
                <a:spcPct val="30000"/>
              </a:spcBef>
              <a:spcAft>
                <a:spcPct val="0"/>
              </a:spcAft>
              <a:defRPr sz="1200">
                <a:solidFill>
                  <a:schemeClr val="tx1"/>
                </a:solidFill>
                <a:latin typeface="Arial" charset="0"/>
              </a:defRPr>
            </a:lvl7pPr>
            <a:lvl8pPr marL="3428572" indent="-228572" defTabSz="990476" eaLnBrk="0" fontAlgn="base" hangingPunct="0">
              <a:spcBef>
                <a:spcPct val="30000"/>
              </a:spcBef>
              <a:spcAft>
                <a:spcPct val="0"/>
              </a:spcAft>
              <a:defRPr sz="1200">
                <a:solidFill>
                  <a:schemeClr val="tx1"/>
                </a:solidFill>
                <a:latin typeface="Arial" charset="0"/>
              </a:defRPr>
            </a:lvl8pPr>
            <a:lvl9pPr marL="3885715" indent="-228572" defTabSz="99047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218A247-3527-4DDE-BFF1-38F432DDD8D6}" type="slidenum">
              <a:rPr lang="fr-FR" altLang="fr-FR" sz="1300"/>
              <a:pPr eaLnBrk="1" hangingPunct="1">
                <a:spcBef>
                  <a:spcPct val="0"/>
                </a:spcBef>
              </a:pPr>
              <a:t>38</a:t>
            </a:fld>
            <a:endParaRPr lang="fr-FR" altLang="fr-FR" sz="13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fr-FR" altLang="fr-FR" dirty="0"/>
          </a:p>
        </p:txBody>
      </p:sp>
    </p:spTree>
    <p:extLst>
      <p:ext uri="{BB962C8B-B14F-4D97-AF65-F5344CB8AC3E}">
        <p14:creationId xmlns:p14="http://schemas.microsoft.com/office/powerpoint/2010/main" val="3275778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defTabSz="990476" eaLnBrk="0" hangingPunct="0">
              <a:spcBef>
                <a:spcPct val="30000"/>
              </a:spcBef>
              <a:defRPr sz="1200">
                <a:solidFill>
                  <a:schemeClr val="tx1"/>
                </a:solidFill>
                <a:latin typeface="Arial" charset="0"/>
              </a:defRPr>
            </a:lvl1pPr>
            <a:lvl2pPr marL="742858" indent="-285714" defTabSz="990476" eaLnBrk="0" hangingPunct="0">
              <a:spcBef>
                <a:spcPct val="30000"/>
              </a:spcBef>
              <a:defRPr sz="1200">
                <a:solidFill>
                  <a:schemeClr val="tx1"/>
                </a:solidFill>
                <a:latin typeface="Arial" charset="0"/>
              </a:defRPr>
            </a:lvl2pPr>
            <a:lvl3pPr marL="1142857" indent="-228572" defTabSz="990476" eaLnBrk="0" hangingPunct="0">
              <a:spcBef>
                <a:spcPct val="30000"/>
              </a:spcBef>
              <a:defRPr sz="1200">
                <a:solidFill>
                  <a:schemeClr val="tx1"/>
                </a:solidFill>
                <a:latin typeface="Arial" charset="0"/>
              </a:defRPr>
            </a:lvl3pPr>
            <a:lvl4pPr marL="1600000" indent="-228572" defTabSz="990476" eaLnBrk="0" hangingPunct="0">
              <a:spcBef>
                <a:spcPct val="30000"/>
              </a:spcBef>
              <a:defRPr sz="1200">
                <a:solidFill>
                  <a:schemeClr val="tx1"/>
                </a:solidFill>
                <a:latin typeface="Arial" charset="0"/>
              </a:defRPr>
            </a:lvl4pPr>
            <a:lvl5pPr marL="2057143" indent="-228572" defTabSz="990476" eaLnBrk="0" hangingPunct="0">
              <a:spcBef>
                <a:spcPct val="30000"/>
              </a:spcBef>
              <a:defRPr sz="1200">
                <a:solidFill>
                  <a:schemeClr val="tx1"/>
                </a:solidFill>
                <a:latin typeface="Arial" charset="0"/>
              </a:defRPr>
            </a:lvl5pPr>
            <a:lvl6pPr marL="2514286" indent="-228572" defTabSz="990476" eaLnBrk="0" fontAlgn="base" hangingPunct="0">
              <a:spcBef>
                <a:spcPct val="30000"/>
              </a:spcBef>
              <a:spcAft>
                <a:spcPct val="0"/>
              </a:spcAft>
              <a:defRPr sz="1200">
                <a:solidFill>
                  <a:schemeClr val="tx1"/>
                </a:solidFill>
                <a:latin typeface="Arial" charset="0"/>
              </a:defRPr>
            </a:lvl6pPr>
            <a:lvl7pPr marL="2971429" indent="-228572" defTabSz="990476" eaLnBrk="0" fontAlgn="base" hangingPunct="0">
              <a:spcBef>
                <a:spcPct val="30000"/>
              </a:spcBef>
              <a:spcAft>
                <a:spcPct val="0"/>
              </a:spcAft>
              <a:defRPr sz="1200">
                <a:solidFill>
                  <a:schemeClr val="tx1"/>
                </a:solidFill>
                <a:latin typeface="Arial" charset="0"/>
              </a:defRPr>
            </a:lvl7pPr>
            <a:lvl8pPr marL="3428572" indent="-228572" defTabSz="990476" eaLnBrk="0" fontAlgn="base" hangingPunct="0">
              <a:spcBef>
                <a:spcPct val="30000"/>
              </a:spcBef>
              <a:spcAft>
                <a:spcPct val="0"/>
              </a:spcAft>
              <a:defRPr sz="1200">
                <a:solidFill>
                  <a:schemeClr val="tx1"/>
                </a:solidFill>
                <a:latin typeface="Arial" charset="0"/>
              </a:defRPr>
            </a:lvl8pPr>
            <a:lvl9pPr marL="3885715" indent="-228572" defTabSz="99047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218A247-3527-4DDE-BFF1-38F432DDD8D6}" type="slidenum">
              <a:rPr lang="fr-FR" altLang="fr-FR" sz="1300"/>
              <a:pPr eaLnBrk="1" hangingPunct="1">
                <a:spcBef>
                  <a:spcPct val="0"/>
                </a:spcBef>
              </a:pPr>
              <a:t>39</a:t>
            </a:fld>
            <a:endParaRPr lang="fr-FR" altLang="fr-FR" sz="13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fr-FR" altLang="fr-FR" dirty="0"/>
          </a:p>
        </p:txBody>
      </p:sp>
    </p:spTree>
    <p:extLst>
      <p:ext uri="{BB962C8B-B14F-4D97-AF65-F5344CB8AC3E}">
        <p14:creationId xmlns:p14="http://schemas.microsoft.com/office/powerpoint/2010/main" val="1965716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59747" name="Rectangle 3"/>
          <p:cNvSpPr>
            <a:spLocks noGrp="1" noChangeArrowheads="1"/>
          </p:cNvSpPr>
          <p:nvPr>
            <p:ph type="body" idx="1"/>
          </p:nvPr>
        </p:nvSpPr>
        <p:spPr>
          <a:noFill/>
        </p:spPr>
        <p:txBody>
          <a:bodyPr/>
          <a:lstStyle/>
          <a:p>
            <a:pPr eaLnBrk="1" hangingPunct="1"/>
            <a:endParaRPr lang="fr-FR" altLang="fr-FR">
              <a:latin typeface="Arial" pitchFamily="34" charset="0"/>
              <a:cs typeface="Arial" pitchFamily="34" charset="0"/>
            </a:endParaRPr>
          </a:p>
        </p:txBody>
      </p:sp>
    </p:spTree>
    <p:extLst>
      <p:ext uri="{BB962C8B-B14F-4D97-AF65-F5344CB8AC3E}">
        <p14:creationId xmlns:p14="http://schemas.microsoft.com/office/powerpoint/2010/main" val="375479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dirty="0">
                <a:solidFill>
                  <a:srgbClr val="1A171B"/>
                </a:solidFill>
              </a:rPr>
              <a:t>Au 1er trimestre 2021, le produit intérieur brut (PIB) augmente à nouveau : +0,4 % après – 1,4 % au 4ème trimestre 2020. Le rebond est cependant limité : le PIB demeure inférieur de 4,4 % à son niveau du 4ème trimestre 2019</a:t>
            </a:r>
          </a:p>
          <a:p>
            <a:endParaRPr lang="fr-FR" dirty="0"/>
          </a:p>
        </p:txBody>
      </p:sp>
      <p:sp>
        <p:nvSpPr>
          <p:cNvPr id="4" name="Espace réservé du numéro de diapositive 3"/>
          <p:cNvSpPr>
            <a:spLocks noGrp="1"/>
          </p:cNvSpPr>
          <p:nvPr>
            <p:ph type="sldNum" sz="quarter" idx="10"/>
          </p:nvPr>
        </p:nvSpPr>
        <p:spPr/>
        <p:txBody>
          <a:bodyPr/>
          <a:lstStyle/>
          <a:p>
            <a:pPr>
              <a:defRPr/>
            </a:pPr>
            <a:fld id="{E628B999-BCAC-4482-9372-26090B2F7FB3}" type="slidenum">
              <a:rPr lang="fr-FR" altLang="fr-FR" smtClean="0"/>
              <a:pPr>
                <a:defRPr/>
              </a:pPr>
              <a:t>5</a:t>
            </a:fld>
            <a:endParaRPr lang="fr-FR" altLang="fr-FR"/>
          </a:p>
        </p:txBody>
      </p:sp>
    </p:spTree>
    <p:extLst>
      <p:ext uri="{BB962C8B-B14F-4D97-AF65-F5344CB8AC3E}">
        <p14:creationId xmlns:p14="http://schemas.microsoft.com/office/powerpoint/2010/main" val="3537749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59747" name="Rectangle 3"/>
          <p:cNvSpPr>
            <a:spLocks noGrp="1" noChangeArrowheads="1"/>
          </p:cNvSpPr>
          <p:nvPr>
            <p:ph type="body" idx="1"/>
          </p:nvPr>
        </p:nvSpPr>
        <p:spPr>
          <a:noFill/>
        </p:spPr>
        <p:txBody>
          <a:bodyPr/>
          <a:lstStyle/>
          <a:p>
            <a:pPr eaLnBrk="1" hangingPunct="1"/>
            <a:endParaRPr lang="fr-FR" altLang="fr-FR" dirty="0">
              <a:latin typeface="Arial" pitchFamily="34" charset="0"/>
              <a:cs typeface="Arial" pitchFamily="34" charset="0"/>
            </a:endParaRPr>
          </a:p>
        </p:txBody>
      </p:sp>
    </p:spTree>
    <p:extLst>
      <p:ext uri="{BB962C8B-B14F-4D97-AF65-F5344CB8AC3E}">
        <p14:creationId xmlns:p14="http://schemas.microsoft.com/office/powerpoint/2010/main" val="1375337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59747" name="Rectangle 3"/>
          <p:cNvSpPr>
            <a:spLocks noGrp="1" noChangeArrowheads="1"/>
          </p:cNvSpPr>
          <p:nvPr>
            <p:ph type="body" idx="1"/>
          </p:nvPr>
        </p:nvSpPr>
        <p:spPr>
          <a:noFill/>
        </p:spPr>
        <p:txBody>
          <a:bodyPr/>
          <a:lstStyle/>
          <a:p>
            <a:pPr eaLnBrk="1" hangingPunct="1"/>
            <a:endParaRPr lang="fr-FR" altLang="fr-FR">
              <a:latin typeface="Arial" pitchFamily="34" charset="0"/>
              <a:cs typeface="Arial" pitchFamily="34" charset="0"/>
            </a:endParaRPr>
          </a:p>
        </p:txBody>
      </p:sp>
    </p:spTree>
    <p:extLst>
      <p:ext uri="{BB962C8B-B14F-4D97-AF65-F5344CB8AC3E}">
        <p14:creationId xmlns:p14="http://schemas.microsoft.com/office/powerpoint/2010/main" val="217975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59747" name="Rectangle 3"/>
          <p:cNvSpPr>
            <a:spLocks noGrp="1" noChangeArrowheads="1"/>
          </p:cNvSpPr>
          <p:nvPr>
            <p:ph type="body" idx="1"/>
          </p:nvPr>
        </p:nvSpPr>
        <p:spPr>
          <a:noFill/>
        </p:spPr>
        <p:txBody>
          <a:bodyPr/>
          <a:lstStyle/>
          <a:p>
            <a:pPr eaLnBrk="1" hangingPunct="1"/>
            <a:endParaRPr lang="fr-FR" altLang="fr-FR">
              <a:latin typeface="Arial" pitchFamily="34" charset="0"/>
              <a:cs typeface="Arial" pitchFamily="34" charset="0"/>
            </a:endParaRPr>
          </a:p>
        </p:txBody>
      </p:sp>
    </p:spTree>
    <p:extLst>
      <p:ext uri="{BB962C8B-B14F-4D97-AF65-F5344CB8AC3E}">
        <p14:creationId xmlns:p14="http://schemas.microsoft.com/office/powerpoint/2010/main" val="2593642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defTabSz="990476" eaLnBrk="0" hangingPunct="0">
              <a:spcBef>
                <a:spcPct val="30000"/>
              </a:spcBef>
              <a:defRPr sz="1200">
                <a:solidFill>
                  <a:schemeClr val="tx1"/>
                </a:solidFill>
                <a:latin typeface="Arial" charset="0"/>
              </a:defRPr>
            </a:lvl1pPr>
            <a:lvl2pPr marL="742858" indent="-285714" defTabSz="990476" eaLnBrk="0" hangingPunct="0">
              <a:spcBef>
                <a:spcPct val="30000"/>
              </a:spcBef>
              <a:defRPr sz="1200">
                <a:solidFill>
                  <a:schemeClr val="tx1"/>
                </a:solidFill>
                <a:latin typeface="Arial" charset="0"/>
              </a:defRPr>
            </a:lvl2pPr>
            <a:lvl3pPr marL="1142857" indent="-228572" defTabSz="990476" eaLnBrk="0" hangingPunct="0">
              <a:spcBef>
                <a:spcPct val="30000"/>
              </a:spcBef>
              <a:defRPr sz="1200">
                <a:solidFill>
                  <a:schemeClr val="tx1"/>
                </a:solidFill>
                <a:latin typeface="Arial" charset="0"/>
              </a:defRPr>
            </a:lvl3pPr>
            <a:lvl4pPr marL="1600000" indent="-228572" defTabSz="990476" eaLnBrk="0" hangingPunct="0">
              <a:spcBef>
                <a:spcPct val="30000"/>
              </a:spcBef>
              <a:defRPr sz="1200">
                <a:solidFill>
                  <a:schemeClr val="tx1"/>
                </a:solidFill>
                <a:latin typeface="Arial" charset="0"/>
              </a:defRPr>
            </a:lvl4pPr>
            <a:lvl5pPr marL="2057143" indent="-228572" defTabSz="990476" eaLnBrk="0" hangingPunct="0">
              <a:spcBef>
                <a:spcPct val="30000"/>
              </a:spcBef>
              <a:defRPr sz="1200">
                <a:solidFill>
                  <a:schemeClr val="tx1"/>
                </a:solidFill>
                <a:latin typeface="Arial" charset="0"/>
              </a:defRPr>
            </a:lvl5pPr>
            <a:lvl6pPr marL="2514286" indent="-228572" defTabSz="990476" eaLnBrk="0" fontAlgn="base" hangingPunct="0">
              <a:spcBef>
                <a:spcPct val="30000"/>
              </a:spcBef>
              <a:spcAft>
                <a:spcPct val="0"/>
              </a:spcAft>
              <a:defRPr sz="1200">
                <a:solidFill>
                  <a:schemeClr val="tx1"/>
                </a:solidFill>
                <a:latin typeface="Arial" charset="0"/>
              </a:defRPr>
            </a:lvl6pPr>
            <a:lvl7pPr marL="2971429" indent="-228572" defTabSz="990476" eaLnBrk="0" fontAlgn="base" hangingPunct="0">
              <a:spcBef>
                <a:spcPct val="30000"/>
              </a:spcBef>
              <a:spcAft>
                <a:spcPct val="0"/>
              </a:spcAft>
              <a:defRPr sz="1200">
                <a:solidFill>
                  <a:schemeClr val="tx1"/>
                </a:solidFill>
                <a:latin typeface="Arial" charset="0"/>
              </a:defRPr>
            </a:lvl7pPr>
            <a:lvl8pPr marL="3428572" indent="-228572" defTabSz="990476" eaLnBrk="0" fontAlgn="base" hangingPunct="0">
              <a:spcBef>
                <a:spcPct val="30000"/>
              </a:spcBef>
              <a:spcAft>
                <a:spcPct val="0"/>
              </a:spcAft>
              <a:defRPr sz="1200">
                <a:solidFill>
                  <a:schemeClr val="tx1"/>
                </a:solidFill>
                <a:latin typeface="Arial" charset="0"/>
              </a:defRPr>
            </a:lvl8pPr>
            <a:lvl9pPr marL="3885715" indent="-228572" defTabSz="99047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DB6BEB5-0023-4253-9F7F-5FEB41B7C97F}" type="slidenum">
              <a:rPr lang="fr-FR" altLang="fr-FR" sz="1300"/>
              <a:pPr eaLnBrk="1" hangingPunct="1">
                <a:spcBef>
                  <a:spcPct val="0"/>
                </a:spcBef>
              </a:pPr>
              <a:t>47</a:t>
            </a:fld>
            <a:endParaRPr lang="fr-FR" altLang="fr-FR" sz="130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pPr eaLnBrk="1" hangingPunct="1"/>
            <a:r>
              <a:rPr lang="fr-FR" altLang="fr-FR"/>
              <a:t>A fin février 2014, 55 530 allocataires (tous régimes confondus) sont recensés en Auvergne, soit une hausse de + 0,8 % en un an.</a:t>
            </a:r>
          </a:p>
          <a:p>
            <a:pPr eaLnBrk="1" hangingPunct="1"/>
            <a:r>
              <a:rPr lang="fr-FR" altLang="fr-FR"/>
              <a:t>Les demandeurs d’emploi indemnisés augmentent également, de + 0,7 % en un an, en raison notamment de la hausse du régime « Solidarité – Etat » (+ 8,1 %).</a:t>
            </a:r>
          </a:p>
        </p:txBody>
      </p:sp>
    </p:spTree>
    <p:extLst>
      <p:ext uri="{BB962C8B-B14F-4D97-AF65-F5344CB8AC3E}">
        <p14:creationId xmlns:p14="http://schemas.microsoft.com/office/powerpoint/2010/main" val="2332299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78179" name="Rectangle 3"/>
          <p:cNvSpPr>
            <a:spLocks noGrp="1" noChangeArrowheads="1"/>
          </p:cNvSpPr>
          <p:nvPr>
            <p:ph type="body" idx="1"/>
          </p:nvPr>
        </p:nvSpPr>
        <p:spPr>
          <a:noFill/>
        </p:spPr>
        <p:txBody>
          <a:bodyPr/>
          <a:lstStyle/>
          <a:p>
            <a:pPr eaLnBrk="1" hangingPunct="1"/>
            <a:endParaRPr lang="fr-FR" altLang="fr-FR">
              <a:latin typeface="Arial" pitchFamily="34" charset="0"/>
              <a:cs typeface="Arial" pitchFamily="34" charset="0"/>
            </a:endParaRPr>
          </a:p>
        </p:txBody>
      </p:sp>
    </p:spTree>
    <p:extLst>
      <p:ext uri="{BB962C8B-B14F-4D97-AF65-F5344CB8AC3E}">
        <p14:creationId xmlns:p14="http://schemas.microsoft.com/office/powerpoint/2010/main" val="2162826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90476" eaLnBrk="0" hangingPunct="0">
              <a:spcBef>
                <a:spcPct val="30000"/>
              </a:spcBef>
              <a:defRPr sz="1200">
                <a:solidFill>
                  <a:schemeClr val="tx1"/>
                </a:solidFill>
                <a:latin typeface="Arial" charset="0"/>
              </a:defRPr>
            </a:lvl1pPr>
            <a:lvl2pPr marL="742858" indent="-285714" defTabSz="990476" eaLnBrk="0" hangingPunct="0">
              <a:spcBef>
                <a:spcPct val="30000"/>
              </a:spcBef>
              <a:defRPr sz="1200">
                <a:solidFill>
                  <a:schemeClr val="tx1"/>
                </a:solidFill>
                <a:latin typeface="Arial" charset="0"/>
              </a:defRPr>
            </a:lvl2pPr>
            <a:lvl3pPr marL="1142857" indent="-228572" defTabSz="990476" eaLnBrk="0" hangingPunct="0">
              <a:spcBef>
                <a:spcPct val="30000"/>
              </a:spcBef>
              <a:defRPr sz="1200">
                <a:solidFill>
                  <a:schemeClr val="tx1"/>
                </a:solidFill>
                <a:latin typeface="Arial" charset="0"/>
              </a:defRPr>
            </a:lvl3pPr>
            <a:lvl4pPr marL="1600000" indent="-228572" defTabSz="990476" eaLnBrk="0" hangingPunct="0">
              <a:spcBef>
                <a:spcPct val="30000"/>
              </a:spcBef>
              <a:defRPr sz="1200">
                <a:solidFill>
                  <a:schemeClr val="tx1"/>
                </a:solidFill>
                <a:latin typeface="Arial" charset="0"/>
              </a:defRPr>
            </a:lvl4pPr>
            <a:lvl5pPr marL="2057143" indent="-228572" defTabSz="990476" eaLnBrk="0" hangingPunct="0">
              <a:spcBef>
                <a:spcPct val="30000"/>
              </a:spcBef>
              <a:defRPr sz="1200">
                <a:solidFill>
                  <a:schemeClr val="tx1"/>
                </a:solidFill>
                <a:latin typeface="Arial" charset="0"/>
              </a:defRPr>
            </a:lvl5pPr>
            <a:lvl6pPr marL="2514286" indent="-228572" defTabSz="990476" eaLnBrk="0" fontAlgn="base" hangingPunct="0">
              <a:spcBef>
                <a:spcPct val="30000"/>
              </a:spcBef>
              <a:spcAft>
                <a:spcPct val="0"/>
              </a:spcAft>
              <a:defRPr sz="1200">
                <a:solidFill>
                  <a:schemeClr val="tx1"/>
                </a:solidFill>
                <a:latin typeface="Arial" charset="0"/>
              </a:defRPr>
            </a:lvl6pPr>
            <a:lvl7pPr marL="2971429" indent="-228572" defTabSz="990476" eaLnBrk="0" fontAlgn="base" hangingPunct="0">
              <a:spcBef>
                <a:spcPct val="30000"/>
              </a:spcBef>
              <a:spcAft>
                <a:spcPct val="0"/>
              </a:spcAft>
              <a:defRPr sz="1200">
                <a:solidFill>
                  <a:schemeClr val="tx1"/>
                </a:solidFill>
                <a:latin typeface="Arial" charset="0"/>
              </a:defRPr>
            </a:lvl7pPr>
            <a:lvl8pPr marL="3428572" indent="-228572" defTabSz="990476" eaLnBrk="0" fontAlgn="base" hangingPunct="0">
              <a:spcBef>
                <a:spcPct val="30000"/>
              </a:spcBef>
              <a:spcAft>
                <a:spcPct val="0"/>
              </a:spcAft>
              <a:defRPr sz="1200">
                <a:solidFill>
                  <a:schemeClr val="tx1"/>
                </a:solidFill>
                <a:latin typeface="Arial" charset="0"/>
              </a:defRPr>
            </a:lvl8pPr>
            <a:lvl9pPr marL="3885715" indent="-228572" defTabSz="99047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6E04FD-D89D-4858-8E88-7AA8D3EE69CD}" type="slidenum">
              <a:rPr lang="fr-FR" altLang="fr-FR" sz="1300"/>
              <a:pPr eaLnBrk="1" hangingPunct="1">
                <a:spcBef>
                  <a:spcPct val="0"/>
                </a:spcBef>
              </a:pPr>
              <a:t>6</a:t>
            </a:fld>
            <a:endParaRPr lang="fr-FR" altLang="fr-FR" sz="13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47738" y="4862514"/>
            <a:ext cx="5203825" cy="4605337"/>
          </a:xfrm>
          <a:noFill/>
        </p:spPr>
        <p:txBody>
          <a:bodyPr/>
          <a:lstStyle/>
          <a:p>
            <a:pPr fontAlgn="base"/>
            <a:r>
              <a:rPr lang="fr-FR" sz="1200" b="0" i="0" kern="1200" dirty="0">
                <a:solidFill>
                  <a:schemeClr val="tx1"/>
                </a:solidFill>
                <a:effectLst/>
                <a:latin typeface="Arial" charset="0"/>
                <a:ea typeface="+mn-ea"/>
                <a:cs typeface="+mn-cs"/>
              </a:rPr>
              <a:t>Les dépenses de consommation des ménages en biens rebondissent fortement en juillet (+10,4 % en volume* par rapport à avril 2021), après la forte baisse en avril (–8,7 %) liée au troisième confinement. Ce rebond est principalement porté par les achats de biens fabriqués (+26,0 %), avec la réouverture de l’ensemble des commerces le 19 juillet, et dans une moindre mesure par les dépenses en énergie (+2,6 % après une stabilité), avec la fin des restrictions de déplacements début juillet. La consommation alimentaire est quant à elle stable.</a:t>
            </a:r>
          </a:p>
          <a:p>
            <a:pPr fontAlgn="base"/>
            <a:r>
              <a:rPr lang="fr-FR" sz="1200" b="0" i="0" kern="1200" dirty="0">
                <a:solidFill>
                  <a:schemeClr val="tx1"/>
                </a:solidFill>
                <a:effectLst/>
                <a:latin typeface="Arial" charset="0"/>
                <a:ea typeface="+mn-ea"/>
                <a:cs typeface="+mn-cs"/>
              </a:rPr>
              <a:t>Les dépenses en biens retrouvent ainsi en juillet 2021 un niveau proche de leur niveau moyen du quatrième trimestre 2019 (–0,3 %).</a:t>
            </a:r>
          </a:p>
        </p:txBody>
      </p:sp>
    </p:spTree>
    <p:extLst>
      <p:ext uri="{BB962C8B-B14F-4D97-AF65-F5344CB8AC3E}">
        <p14:creationId xmlns:p14="http://schemas.microsoft.com/office/powerpoint/2010/main" val="61453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defTabSz="990476" eaLnBrk="0" hangingPunct="0">
              <a:spcBef>
                <a:spcPct val="30000"/>
              </a:spcBef>
              <a:defRPr sz="1200">
                <a:solidFill>
                  <a:schemeClr val="tx1"/>
                </a:solidFill>
                <a:latin typeface="Arial" charset="0"/>
              </a:defRPr>
            </a:lvl1pPr>
            <a:lvl2pPr marL="742858" indent="-285714" defTabSz="990476" eaLnBrk="0" hangingPunct="0">
              <a:spcBef>
                <a:spcPct val="30000"/>
              </a:spcBef>
              <a:defRPr sz="1200">
                <a:solidFill>
                  <a:schemeClr val="tx1"/>
                </a:solidFill>
                <a:latin typeface="Arial" charset="0"/>
              </a:defRPr>
            </a:lvl2pPr>
            <a:lvl3pPr marL="1142857" indent="-228572" defTabSz="990476" eaLnBrk="0" hangingPunct="0">
              <a:spcBef>
                <a:spcPct val="30000"/>
              </a:spcBef>
              <a:defRPr sz="1200">
                <a:solidFill>
                  <a:schemeClr val="tx1"/>
                </a:solidFill>
                <a:latin typeface="Arial" charset="0"/>
              </a:defRPr>
            </a:lvl3pPr>
            <a:lvl4pPr marL="1600000" indent="-228572" defTabSz="990476" eaLnBrk="0" hangingPunct="0">
              <a:spcBef>
                <a:spcPct val="30000"/>
              </a:spcBef>
              <a:defRPr sz="1200">
                <a:solidFill>
                  <a:schemeClr val="tx1"/>
                </a:solidFill>
                <a:latin typeface="Arial" charset="0"/>
              </a:defRPr>
            </a:lvl4pPr>
            <a:lvl5pPr marL="2057143" indent="-228572" defTabSz="990476" eaLnBrk="0" hangingPunct="0">
              <a:spcBef>
                <a:spcPct val="30000"/>
              </a:spcBef>
              <a:defRPr sz="1200">
                <a:solidFill>
                  <a:schemeClr val="tx1"/>
                </a:solidFill>
                <a:latin typeface="Arial" charset="0"/>
              </a:defRPr>
            </a:lvl5pPr>
            <a:lvl6pPr marL="2514286" indent="-228572" defTabSz="990476" eaLnBrk="0" fontAlgn="base" hangingPunct="0">
              <a:spcBef>
                <a:spcPct val="30000"/>
              </a:spcBef>
              <a:spcAft>
                <a:spcPct val="0"/>
              </a:spcAft>
              <a:defRPr sz="1200">
                <a:solidFill>
                  <a:schemeClr val="tx1"/>
                </a:solidFill>
                <a:latin typeface="Arial" charset="0"/>
              </a:defRPr>
            </a:lvl6pPr>
            <a:lvl7pPr marL="2971429" indent="-228572" defTabSz="990476" eaLnBrk="0" fontAlgn="base" hangingPunct="0">
              <a:spcBef>
                <a:spcPct val="30000"/>
              </a:spcBef>
              <a:spcAft>
                <a:spcPct val="0"/>
              </a:spcAft>
              <a:defRPr sz="1200">
                <a:solidFill>
                  <a:schemeClr val="tx1"/>
                </a:solidFill>
                <a:latin typeface="Arial" charset="0"/>
              </a:defRPr>
            </a:lvl7pPr>
            <a:lvl8pPr marL="3428572" indent="-228572" defTabSz="990476" eaLnBrk="0" fontAlgn="base" hangingPunct="0">
              <a:spcBef>
                <a:spcPct val="30000"/>
              </a:spcBef>
              <a:spcAft>
                <a:spcPct val="0"/>
              </a:spcAft>
              <a:defRPr sz="1200">
                <a:solidFill>
                  <a:schemeClr val="tx1"/>
                </a:solidFill>
                <a:latin typeface="Arial" charset="0"/>
              </a:defRPr>
            </a:lvl8pPr>
            <a:lvl9pPr marL="3885715" indent="-228572" defTabSz="99047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7FAC5BF-D293-4218-AD04-ADE2CB80978E}" type="slidenum">
              <a:rPr lang="fr-FR" altLang="fr-FR" sz="1300"/>
              <a:pPr eaLnBrk="1" hangingPunct="1">
                <a:spcBef>
                  <a:spcPct val="0"/>
                </a:spcBef>
              </a:pPr>
              <a:t>9</a:t>
            </a:fld>
            <a:endParaRPr lang="fr-FR" altLang="fr-FR" sz="130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3675652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765552" y="9285291"/>
            <a:ext cx="28781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3579" tIns="46793" rIns="93579" bIns="46793" anchor="b"/>
          <a:lstStyle>
            <a:lvl1pPr defTabSz="990600" eaLnBrk="0" hangingPunct="0">
              <a:spcBef>
                <a:spcPct val="30000"/>
              </a:spcBef>
              <a:defRPr sz="1200">
                <a:solidFill>
                  <a:schemeClr val="tx1"/>
                </a:solidFill>
                <a:latin typeface="Arial" pitchFamily="34" charset="0"/>
                <a:ea typeface="MS PGothic" pitchFamily="34" charset="-128"/>
                <a:cs typeface="Arial" pitchFamily="34" charset="0"/>
              </a:defRPr>
            </a:lvl1pPr>
            <a:lvl2pPr marL="804863" indent="-309563" defTabSz="990600" eaLnBrk="0" hangingPunct="0">
              <a:spcBef>
                <a:spcPct val="30000"/>
              </a:spcBef>
              <a:defRPr sz="1200">
                <a:solidFill>
                  <a:schemeClr val="tx1"/>
                </a:solidFill>
                <a:latin typeface="Arial" pitchFamily="34" charset="0"/>
                <a:ea typeface="MS PGothic" pitchFamily="34" charset="-128"/>
                <a:cs typeface="Arial" pitchFamily="34" charset="0"/>
              </a:defRPr>
            </a:lvl2pPr>
            <a:lvl3pPr marL="1236663" indent="-246063" defTabSz="990600" eaLnBrk="0" hangingPunct="0">
              <a:spcBef>
                <a:spcPct val="30000"/>
              </a:spcBef>
              <a:defRPr sz="1200">
                <a:solidFill>
                  <a:schemeClr val="tx1"/>
                </a:solidFill>
                <a:latin typeface="Arial" pitchFamily="34" charset="0"/>
                <a:ea typeface="MS PGothic" pitchFamily="34" charset="-128"/>
                <a:cs typeface="Arial" pitchFamily="34" charset="0"/>
              </a:defRPr>
            </a:lvl3pPr>
            <a:lvl4pPr marL="1733550" indent="-247650" defTabSz="990600" eaLnBrk="0" hangingPunct="0">
              <a:spcBef>
                <a:spcPct val="30000"/>
              </a:spcBef>
              <a:defRPr sz="1200">
                <a:solidFill>
                  <a:schemeClr val="tx1"/>
                </a:solidFill>
                <a:latin typeface="Arial" pitchFamily="34" charset="0"/>
                <a:ea typeface="MS PGothic" pitchFamily="34" charset="-128"/>
                <a:cs typeface="Arial" pitchFamily="34" charset="0"/>
              </a:defRPr>
            </a:lvl4pPr>
            <a:lvl5pPr marL="2228850" indent="-247650" defTabSz="990600" eaLnBrk="0" hangingPunct="0">
              <a:spcBef>
                <a:spcPct val="30000"/>
              </a:spcBef>
              <a:defRPr sz="1200">
                <a:solidFill>
                  <a:schemeClr val="tx1"/>
                </a:solidFill>
                <a:latin typeface="Arial" pitchFamily="34" charset="0"/>
                <a:ea typeface="MS PGothic" pitchFamily="34" charset="-128"/>
                <a:cs typeface="Arial" pitchFamily="34" charset="0"/>
              </a:defRPr>
            </a:lvl5pPr>
            <a:lvl6pPr marL="26860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6pPr>
            <a:lvl7pPr marL="31432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7pPr>
            <a:lvl8pPr marL="36004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8pPr>
            <a:lvl9pPr marL="40576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9pPr>
          </a:lstStyle>
          <a:p>
            <a:pPr algn="r" eaLnBrk="1" hangingPunct="1">
              <a:spcBef>
                <a:spcPct val="0"/>
              </a:spcBef>
            </a:pPr>
            <a:fld id="{C0A8F232-AFF6-44C8-9961-23AFEBE264DA}" type="slidenum">
              <a:rPr lang="fr-FR" altLang="fr-FR"/>
              <a:pPr algn="r" eaLnBrk="1" hangingPunct="1">
                <a:spcBef>
                  <a:spcPct val="0"/>
                </a:spcBef>
              </a:pPr>
              <a:t>10</a:t>
            </a:fld>
            <a:endParaRPr lang="fr-FR" altLang="fr-FR"/>
          </a:p>
        </p:txBody>
      </p:sp>
      <p:sp>
        <p:nvSpPr>
          <p:cNvPr id="114691" name="Rectangle 2"/>
          <p:cNvSpPr>
            <a:spLocks noGrp="1" noRot="1" noChangeAspect="1" noChangeArrowheads="1" noTextEdit="1"/>
          </p:cNvSpPr>
          <p:nvPr>
            <p:ph type="sldImg"/>
          </p:nvPr>
        </p:nvSpPr>
        <p:spPr>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5956" name="Rectangle 3"/>
          <p:cNvSpPr>
            <a:spLocks noGrp="1" noChangeArrowheads="1"/>
          </p:cNvSpPr>
          <p:nvPr>
            <p:ph type="body" idx="1"/>
          </p:nvPr>
        </p:nvSpPr>
        <p:spPr>
          <a:noFill/>
        </p:spPr>
        <p:txBody>
          <a:bodyPr/>
          <a:lstStyle/>
          <a:p>
            <a:pPr eaLnBrk="1" hangingPunct="1"/>
            <a:endParaRPr lang="fr-FR" altLang="fr-FR">
              <a:latin typeface="Arial" pitchFamily="34" charset="0"/>
              <a:cs typeface="Arial" pitchFamily="34" charset="0"/>
            </a:endParaRPr>
          </a:p>
        </p:txBody>
      </p:sp>
    </p:spTree>
    <p:extLst>
      <p:ext uri="{BB962C8B-B14F-4D97-AF65-F5344CB8AC3E}">
        <p14:creationId xmlns:p14="http://schemas.microsoft.com/office/powerpoint/2010/main" val="157653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765552" y="9285291"/>
            <a:ext cx="28781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3579" tIns="46793" rIns="93579" bIns="46793" anchor="b"/>
          <a:lstStyle>
            <a:lvl1pPr defTabSz="990600" eaLnBrk="0" hangingPunct="0">
              <a:spcBef>
                <a:spcPct val="30000"/>
              </a:spcBef>
              <a:defRPr sz="1200">
                <a:solidFill>
                  <a:schemeClr val="tx1"/>
                </a:solidFill>
                <a:latin typeface="Arial" pitchFamily="34" charset="0"/>
                <a:ea typeface="MS PGothic" pitchFamily="34" charset="-128"/>
                <a:cs typeface="Arial" pitchFamily="34" charset="0"/>
              </a:defRPr>
            </a:lvl1pPr>
            <a:lvl2pPr marL="804863" indent="-309563" defTabSz="990600" eaLnBrk="0" hangingPunct="0">
              <a:spcBef>
                <a:spcPct val="30000"/>
              </a:spcBef>
              <a:defRPr sz="1200">
                <a:solidFill>
                  <a:schemeClr val="tx1"/>
                </a:solidFill>
                <a:latin typeface="Arial" pitchFamily="34" charset="0"/>
                <a:ea typeface="MS PGothic" pitchFamily="34" charset="-128"/>
                <a:cs typeface="Arial" pitchFamily="34" charset="0"/>
              </a:defRPr>
            </a:lvl2pPr>
            <a:lvl3pPr marL="1236663" indent="-246063" defTabSz="990600" eaLnBrk="0" hangingPunct="0">
              <a:spcBef>
                <a:spcPct val="30000"/>
              </a:spcBef>
              <a:defRPr sz="1200">
                <a:solidFill>
                  <a:schemeClr val="tx1"/>
                </a:solidFill>
                <a:latin typeface="Arial" pitchFamily="34" charset="0"/>
                <a:ea typeface="MS PGothic" pitchFamily="34" charset="-128"/>
                <a:cs typeface="Arial" pitchFamily="34" charset="0"/>
              </a:defRPr>
            </a:lvl3pPr>
            <a:lvl4pPr marL="1733550" indent="-247650" defTabSz="990600" eaLnBrk="0" hangingPunct="0">
              <a:spcBef>
                <a:spcPct val="30000"/>
              </a:spcBef>
              <a:defRPr sz="1200">
                <a:solidFill>
                  <a:schemeClr val="tx1"/>
                </a:solidFill>
                <a:latin typeface="Arial" pitchFamily="34" charset="0"/>
                <a:ea typeface="MS PGothic" pitchFamily="34" charset="-128"/>
                <a:cs typeface="Arial" pitchFamily="34" charset="0"/>
              </a:defRPr>
            </a:lvl4pPr>
            <a:lvl5pPr marL="2228850" indent="-247650" defTabSz="990600" eaLnBrk="0" hangingPunct="0">
              <a:spcBef>
                <a:spcPct val="30000"/>
              </a:spcBef>
              <a:defRPr sz="1200">
                <a:solidFill>
                  <a:schemeClr val="tx1"/>
                </a:solidFill>
                <a:latin typeface="Arial" pitchFamily="34" charset="0"/>
                <a:ea typeface="MS PGothic" pitchFamily="34" charset="-128"/>
                <a:cs typeface="Arial" pitchFamily="34" charset="0"/>
              </a:defRPr>
            </a:lvl5pPr>
            <a:lvl6pPr marL="26860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6pPr>
            <a:lvl7pPr marL="31432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7pPr>
            <a:lvl8pPr marL="36004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8pPr>
            <a:lvl9pPr marL="40576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9pPr>
          </a:lstStyle>
          <a:p>
            <a:pPr algn="r" eaLnBrk="1" hangingPunct="1">
              <a:spcBef>
                <a:spcPct val="0"/>
              </a:spcBef>
            </a:pPr>
            <a:fld id="{3E24884E-45F4-433A-BFE6-2AFFA08015A5}" type="slidenum">
              <a:rPr lang="fr-FR" altLang="fr-FR"/>
              <a:pPr algn="r" eaLnBrk="1" hangingPunct="1">
                <a:spcBef>
                  <a:spcPct val="0"/>
                </a:spcBef>
              </a:pPr>
              <a:t>11</a:t>
            </a:fld>
            <a:endParaRPr lang="fr-FR" altLang="fr-FR"/>
          </a:p>
        </p:txBody>
      </p:sp>
      <p:sp>
        <p:nvSpPr>
          <p:cNvPr id="113667" name="Rectangle 2"/>
          <p:cNvSpPr>
            <a:spLocks noGrp="1" noRot="1" noChangeAspect="1" noChangeArrowheads="1" noTextEdit="1"/>
          </p:cNvSpPr>
          <p:nvPr>
            <p:ph type="sldImg"/>
          </p:nvPr>
        </p:nvSpPr>
        <p:spPr>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4932" name="Rectangle 3"/>
          <p:cNvSpPr>
            <a:spLocks noGrp="1" noChangeArrowheads="1"/>
          </p:cNvSpPr>
          <p:nvPr>
            <p:ph type="body" idx="1"/>
          </p:nvPr>
        </p:nvSpPr>
        <p:spPr>
          <a:noFill/>
        </p:spPr>
        <p:txBody>
          <a:bodyPr/>
          <a:lstStyle/>
          <a:p>
            <a:pPr eaLnBrk="1" hangingPunct="1"/>
            <a:endParaRPr lang="fr-FR" altLang="fr-FR">
              <a:latin typeface="Arial" pitchFamily="34" charset="0"/>
              <a:cs typeface="Arial" pitchFamily="34" charset="0"/>
            </a:endParaRPr>
          </a:p>
        </p:txBody>
      </p:sp>
    </p:spTree>
    <p:extLst>
      <p:ext uri="{BB962C8B-B14F-4D97-AF65-F5344CB8AC3E}">
        <p14:creationId xmlns:p14="http://schemas.microsoft.com/office/powerpoint/2010/main" val="3428822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765552" y="9285291"/>
            <a:ext cx="28781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3579" tIns="46793" rIns="93579" bIns="46793" anchor="b"/>
          <a:lstStyle>
            <a:lvl1pPr defTabSz="990600" eaLnBrk="0" hangingPunct="0">
              <a:spcBef>
                <a:spcPct val="30000"/>
              </a:spcBef>
              <a:defRPr sz="1200">
                <a:solidFill>
                  <a:schemeClr val="tx1"/>
                </a:solidFill>
                <a:latin typeface="Arial" pitchFamily="34" charset="0"/>
                <a:ea typeface="MS PGothic" pitchFamily="34" charset="-128"/>
                <a:cs typeface="Arial" pitchFamily="34" charset="0"/>
              </a:defRPr>
            </a:lvl1pPr>
            <a:lvl2pPr marL="804863" indent="-309563" defTabSz="990600" eaLnBrk="0" hangingPunct="0">
              <a:spcBef>
                <a:spcPct val="30000"/>
              </a:spcBef>
              <a:defRPr sz="1200">
                <a:solidFill>
                  <a:schemeClr val="tx1"/>
                </a:solidFill>
                <a:latin typeface="Arial" pitchFamily="34" charset="0"/>
                <a:ea typeface="MS PGothic" pitchFamily="34" charset="-128"/>
                <a:cs typeface="Arial" pitchFamily="34" charset="0"/>
              </a:defRPr>
            </a:lvl2pPr>
            <a:lvl3pPr marL="1236663" indent="-246063" defTabSz="990600" eaLnBrk="0" hangingPunct="0">
              <a:spcBef>
                <a:spcPct val="30000"/>
              </a:spcBef>
              <a:defRPr sz="1200">
                <a:solidFill>
                  <a:schemeClr val="tx1"/>
                </a:solidFill>
                <a:latin typeface="Arial" pitchFamily="34" charset="0"/>
                <a:ea typeface="MS PGothic" pitchFamily="34" charset="-128"/>
                <a:cs typeface="Arial" pitchFamily="34" charset="0"/>
              </a:defRPr>
            </a:lvl3pPr>
            <a:lvl4pPr marL="1733550" indent="-247650" defTabSz="990600" eaLnBrk="0" hangingPunct="0">
              <a:spcBef>
                <a:spcPct val="30000"/>
              </a:spcBef>
              <a:defRPr sz="1200">
                <a:solidFill>
                  <a:schemeClr val="tx1"/>
                </a:solidFill>
                <a:latin typeface="Arial" pitchFamily="34" charset="0"/>
                <a:ea typeface="MS PGothic" pitchFamily="34" charset="-128"/>
                <a:cs typeface="Arial" pitchFamily="34" charset="0"/>
              </a:defRPr>
            </a:lvl4pPr>
            <a:lvl5pPr marL="2228850" indent="-247650" defTabSz="990600" eaLnBrk="0" hangingPunct="0">
              <a:spcBef>
                <a:spcPct val="30000"/>
              </a:spcBef>
              <a:defRPr sz="1200">
                <a:solidFill>
                  <a:schemeClr val="tx1"/>
                </a:solidFill>
                <a:latin typeface="Arial" pitchFamily="34" charset="0"/>
                <a:ea typeface="MS PGothic" pitchFamily="34" charset="-128"/>
                <a:cs typeface="Arial" pitchFamily="34" charset="0"/>
              </a:defRPr>
            </a:lvl5pPr>
            <a:lvl6pPr marL="26860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6pPr>
            <a:lvl7pPr marL="31432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7pPr>
            <a:lvl8pPr marL="36004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8pPr>
            <a:lvl9pPr marL="40576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9pPr>
          </a:lstStyle>
          <a:p>
            <a:pPr algn="r" eaLnBrk="1" hangingPunct="1">
              <a:spcBef>
                <a:spcPct val="0"/>
              </a:spcBef>
            </a:pPr>
            <a:fld id="{6C108F61-A0E1-4B02-9E36-6E310CDEB64F}" type="slidenum">
              <a:rPr lang="fr-FR" altLang="fr-FR"/>
              <a:pPr algn="r" eaLnBrk="1" hangingPunct="1">
                <a:spcBef>
                  <a:spcPct val="0"/>
                </a:spcBef>
              </a:pPr>
              <a:t>12</a:t>
            </a:fld>
            <a:endParaRPr lang="fr-FR" altLang="fr-FR"/>
          </a:p>
        </p:txBody>
      </p:sp>
      <p:sp>
        <p:nvSpPr>
          <p:cNvPr id="119811" name="Rectangle 2"/>
          <p:cNvSpPr>
            <a:spLocks noGrp="1" noRot="1" noChangeAspect="1" noChangeArrowheads="1" noTextEdit="1"/>
          </p:cNvSpPr>
          <p:nvPr>
            <p:ph type="sldImg"/>
          </p:nvPr>
        </p:nvSpPr>
        <p:spPr>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31076" name="Rectangle 3"/>
          <p:cNvSpPr>
            <a:spLocks noGrp="1" noChangeArrowheads="1"/>
          </p:cNvSpPr>
          <p:nvPr>
            <p:ph type="body" idx="1"/>
          </p:nvPr>
        </p:nvSpPr>
        <p:spPr>
          <a:noFill/>
        </p:spPr>
        <p:txBody>
          <a:bodyPr/>
          <a:lstStyle/>
          <a:p>
            <a:pPr eaLnBrk="1" hangingPunct="1"/>
            <a:endParaRPr lang="fr-FR" altLang="fr-FR">
              <a:latin typeface="Arial" pitchFamily="34" charset="0"/>
              <a:cs typeface="Arial" pitchFamily="34" charset="0"/>
            </a:endParaRPr>
          </a:p>
        </p:txBody>
      </p:sp>
    </p:spTree>
    <p:extLst>
      <p:ext uri="{BB962C8B-B14F-4D97-AF65-F5344CB8AC3E}">
        <p14:creationId xmlns:p14="http://schemas.microsoft.com/office/powerpoint/2010/main" val="5765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765552" y="9285291"/>
            <a:ext cx="28781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3579" tIns="46793" rIns="93579" bIns="46793" anchor="b"/>
          <a:lstStyle>
            <a:lvl1pPr defTabSz="990600" eaLnBrk="0" hangingPunct="0">
              <a:spcBef>
                <a:spcPct val="30000"/>
              </a:spcBef>
              <a:defRPr sz="1200">
                <a:solidFill>
                  <a:schemeClr val="tx1"/>
                </a:solidFill>
                <a:latin typeface="Arial" pitchFamily="34" charset="0"/>
                <a:ea typeface="MS PGothic" pitchFamily="34" charset="-128"/>
                <a:cs typeface="Arial" pitchFamily="34" charset="0"/>
              </a:defRPr>
            </a:lvl1pPr>
            <a:lvl2pPr marL="804863" indent="-309563" defTabSz="990600" eaLnBrk="0" hangingPunct="0">
              <a:spcBef>
                <a:spcPct val="30000"/>
              </a:spcBef>
              <a:defRPr sz="1200">
                <a:solidFill>
                  <a:schemeClr val="tx1"/>
                </a:solidFill>
                <a:latin typeface="Arial" pitchFamily="34" charset="0"/>
                <a:ea typeface="MS PGothic" pitchFamily="34" charset="-128"/>
                <a:cs typeface="Arial" pitchFamily="34" charset="0"/>
              </a:defRPr>
            </a:lvl2pPr>
            <a:lvl3pPr marL="1236663" indent="-246063" defTabSz="990600" eaLnBrk="0" hangingPunct="0">
              <a:spcBef>
                <a:spcPct val="30000"/>
              </a:spcBef>
              <a:defRPr sz="1200">
                <a:solidFill>
                  <a:schemeClr val="tx1"/>
                </a:solidFill>
                <a:latin typeface="Arial" pitchFamily="34" charset="0"/>
                <a:ea typeface="MS PGothic" pitchFamily="34" charset="-128"/>
                <a:cs typeface="Arial" pitchFamily="34" charset="0"/>
              </a:defRPr>
            </a:lvl3pPr>
            <a:lvl4pPr marL="1733550" indent="-247650" defTabSz="990600" eaLnBrk="0" hangingPunct="0">
              <a:spcBef>
                <a:spcPct val="30000"/>
              </a:spcBef>
              <a:defRPr sz="1200">
                <a:solidFill>
                  <a:schemeClr val="tx1"/>
                </a:solidFill>
                <a:latin typeface="Arial" pitchFamily="34" charset="0"/>
                <a:ea typeface="MS PGothic" pitchFamily="34" charset="-128"/>
                <a:cs typeface="Arial" pitchFamily="34" charset="0"/>
              </a:defRPr>
            </a:lvl4pPr>
            <a:lvl5pPr marL="2228850" indent="-247650" defTabSz="990600" eaLnBrk="0" hangingPunct="0">
              <a:spcBef>
                <a:spcPct val="30000"/>
              </a:spcBef>
              <a:defRPr sz="1200">
                <a:solidFill>
                  <a:schemeClr val="tx1"/>
                </a:solidFill>
                <a:latin typeface="Arial" pitchFamily="34" charset="0"/>
                <a:ea typeface="MS PGothic" pitchFamily="34" charset="-128"/>
                <a:cs typeface="Arial" pitchFamily="34" charset="0"/>
              </a:defRPr>
            </a:lvl5pPr>
            <a:lvl6pPr marL="26860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6pPr>
            <a:lvl7pPr marL="31432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7pPr>
            <a:lvl8pPr marL="36004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8pPr>
            <a:lvl9pPr marL="40576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9pPr>
          </a:lstStyle>
          <a:p>
            <a:pPr algn="r" eaLnBrk="1" hangingPunct="1">
              <a:spcBef>
                <a:spcPct val="0"/>
              </a:spcBef>
            </a:pPr>
            <a:fld id="{3A0F1DFB-BA72-4EE5-98EB-4EB71D61771E}" type="slidenum">
              <a:rPr lang="fr-FR" altLang="fr-FR"/>
              <a:pPr algn="r" eaLnBrk="1" hangingPunct="1">
                <a:spcBef>
                  <a:spcPct val="0"/>
                </a:spcBef>
              </a:pPr>
              <a:t>13</a:t>
            </a:fld>
            <a:endParaRPr lang="fr-FR" altLang="fr-FR"/>
          </a:p>
        </p:txBody>
      </p:sp>
      <p:sp>
        <p:nvSpPr>
          <p:cNvPr id="120835" name="Rectangle 2"/>
          <p:cNvSpPr>
            <a:spLocks noGrp="1" noRot="1" noChangeAspect="1" noChangeArrowheads="1" noTextEdit="1"/>
          </p:cNvSpPr>
          <p:nvPr>
            <p:ph type="sldImg"/>
          </p:nvPr>
        </p:nvSpPr>
        <p:spPr>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34148" name="Rectangle 3"/>
          <p:cNvSpPr>
            <a:spLocks noGrp="1" noChangeArrowheads="1"/>
          </p:cNvSpPr>
          <p:nvPr>
            <p:ph type="body" idx="1"/>
          </p:nvPr>
        </p:nvSpPr>
        <p:spPr>
          <a:noFill/>
        </p:spPr>
        <p:txBody>
          <a:bodyPr/>
          <a:lstStyle/>
          <a:p>
            <a:pPr eaLnBrk="1" hangingPunct="1"/>
            <a:endParaRPr lang="fr-FR" altLang="fr-FR">
              <a:latin typeface="Arial" pitchFamily="34" charset="0"/>
              <a:cs typeface="Arial" pitchFamily="34" charset="0"/>
            </a:endParaRPr>
          </a:p>
        </p:txBody>
      </p:sp>
    </p:spTree>
    <p:extLst>
      <p:ext uri="{BB962C8B-B14F-4D97-AF65-F5344CB8AC3E}">
        <p14:creationId xmlns:p14="http://schemas.microsoft.com/office/powerpoint/2010/main" val="22722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765552" y="9285291"/>
            <a:ext cx="28781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3579" tIns="46793" rIns="93579" bIns="46793" anchor="b"/>
          <a:lstStyle>
            <a:lvl1pPr defTabSz="990600" eaLnBrk="0" hangingPunct="0">
              <a:spcBef>
                <a:spcPct val="30000"/>
              </a:spcBef>
              <a:defRPr sz="1200">
                <a:solidFill>
                  <a:schemeClr val="tx1"/>
                </a:solidFill>
                <a:latin typeface="Arial" pitchFamily="34" charset="0"/>
                <a:ea typeface="MS PGothic" pitchFamily="34" charset="-128"/>
                <a:cs typeface="Arial" pitchFamily="34" charset="0"/>
              </a:defRPr>
            </a:lvl1pPr>
            <a:lvl2pPr marL="804863" indent="-309563" defTabSz="990600" eaLnBrk="0" hangingPunct="0">
              <a:spcBef>
                <a:spcPct val="30000"/>
              </a:spcBef>
              <a:defRPr sz="1200">
                <a:solidFill>
                  <a:schemeClr val="tx1"/>
                </a:solidFill>
                <a:latin typeface="Arial" pitchFamily="34" charset="0"/>
                <a:ea typeface="MS PGothic" pitchFamily="34" charset="-128"/>
                <a:cs typeface="Arial" pitchFamily="34" charset="0"/>
              </a:defRPr>
            </a:lvl2pPr>
            <a:lvl3pPr marL="1236663" indent="-246063" defTabSz="990600" eaLnBrk="0" hangingPunct="0">
              <a:spcBef>
                <a:spcPct val="30000"/>
              </a:spcBef>
              <a:defRPr sz="1200">
                <a:solidFill>
                  <a:schemeClr val="tx1"/>
                </a:solidFill>
                <a:latin typeface="Arial" pitchFamily="34" charset="0"/>
                <a:ea typeface="MS PGothic" pitchFamily="34" charset="-128"/>
                <a:cs typeface="Arial" pitchFamily="34" charset="0"/>
              </a:defRPr>
            </a:lvl3pPr>
            <a:lvl4pPr marL="1733550" indent="-247650" defTabSz="990600" eaLnBrk="0" hangingPunct="0">
              <a:spcBef>
                <a:spcPct val="30000"/>
              </a:spcBef>
              <a:defRPr sz="1200">
                <a:solidFill>
                  <a:schemeClr val="tx1"/>
                </a:solidFill>
                <a:latin typeface="Arial" pitchFamily="34" charset="0"/>
                <a:ea typeface="MS PGothic" pitchFamily="34" charset="-128"/>
                <a:cs typeface="Arial" pitchFamily="34" charset="0"/>
              </a:defRPr>
            </a:lvl4pPr>
            <a:lvl5pPr marL="2228850" indent="-247650" defTabSz="990600" eaLnBrk="0" hangingPunct="0">
              <a:spcBef>
                <a:spcPct val="30000"/>
              </a:spcBef>
              <a:defRPr sz="1200">
                <a:solidFill>
                  <a:schemeClr val="tx1"/>
                </a:solidFill>
                <a:latin typeface="Arial" pitchFamily="34" charset="0"/>
                <a:ea typeface="MS PGothic" pitchFamily="34" charset="-128"/>
                <a:cs typeface="Arial" pitchFamily="34" charset="0"/>
              </a:defRPr>
            </a:lvl5pPr>
            <a:lvl6pPr marL="26860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6pPr>
            <a:lvl7pPr marL="31432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7pPr>
            <a:lvl8pPr marL="36004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8pPr>
            <a:lvl9pPr marL="4057650" indent="-247650" defTabSz="990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9pPr>
          </a:lstStyle>
          <a:p>
            <a:pPr algn="r" eaLnBrk="1" hangingPunct="1">
              <a:spcBef>
                <a:spcPct val="0"/>
              </a:spcBef>
            </a:pPr>
            <a:fld id="{9B89C9BD-BB7E-4FFC-A82E-29697A47C4D3}" type="slidenum">
              <a:rPr lang="fr-FR" altLang="fr-FR"/>
              <a:pPr algn="r" eaLnBrk="1" hangingPunct="1">
                <a:spcBef>
                  <a:spcPct val="0"/>
                </a:spcBef>
              </a:pPr>
              <a:t>14</a:t>
            </a:fld>
            <a:endParaRPr lang="fr-FR" altLang="fr-FR"/>
          </a:p>
        </p:txBody>
      </p:sp>
      <p:sp>
        <p:nvSpPr>
          <p:cNvPr id="120835" name="Rectangle 2"/>
          <p:cNvSpPr>
            <a:spLocks noGrp="1" noRot="1" noChangeAspect="1" noChangeArrowheads="1" noTextEdit="1"/>
          </p:cNvSpPr>
          <p:nvPr>
            <p:ph type="sldImg"/>
          </p:nvPr>
        </p:nvSpPr>
        <p:spPr>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33124" name="Rectangle 3"/>
          <p:cNvSpPr>
            <a:spLocks noGrp="1" noChangeArrowheads="1"/>
          </p:cNvSpPr>
          <p:nvPr>
            <p:ph type="body" idx="1"/>
          </p:nvPr>
        </p:nvSpPr>
        <p:spPr>
          <a:noFill/>
        </p:spPr>
        <p:txBody>
          <a:bodyPr/>
          <a:lstStyle/>
          <a:p>
            <a:pPr eaLnBrk="1" hangingPunct="1"/>
            <a:endParaRPr lang="fr-FR" altLang="fr-FR">
              <a:latin typeface="Arial" pitchFamily="34" charset="0"/>
              <a:cs typeface="Arial" pitchFamily="34" charset="0"/>
            </a:endParaRPr>
          </a:p>
        </p:txBody>
      </p:sp>
    </p:spTree>
    <p:extLst>
      <p:ext uri="{BB962C8B-B14F-4D97-AF65-F5344CB8AC3E}">
        <p14:creationId xmlns:p14="http://schemas.microsoft.com/office/powerpoint/2010/main" val="3219435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a:prstGeom prst="rect">
            <a:avLst/>
          </a:prstGeom>
        </p:spPr>
        <p:txBody>
          <a:bodyPr/>
          <a:lstStyle>
            <a:lvl1pPr>
              <a:defRPr/>
            </a:lvl1pPr>
          </a:lstStyle>
          <a:p>
            <a:pPr lvl="0"/>
            <a:r>
              <a:rPr lang="fr-FR" altLang="fr-FR" noProof="0"/>
              <a:t>Cliquez pour modifier le style du titre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fr-FR" altLang="fr-FR" noProof="0"/>
              <a:t>Cliquez pour modifier le style des sous-titres du masque</a:t>
            </a:r>
          </a:p>
        </p:txBody>
      </p:sp>
      <p:sp>
        <p:nvSpPr>
          <p:cNvPr id="5" name="Rectangle 4"/>
          <p:cNvSpPr>
            <a:spLocks noGrp="1" noChangeArrowheads="1"/>
          </p:cNvSpPr>
          <p:nvPr>
            <p:ph type="dt" sz="half" idx="10"/>
          </p:nvPr>
        </p:nvSpPr>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p:txBody>
          <a:bodyPr/>
          <a:lstStyle>
            <a:lvl1pPr>
              <a:defRPr sz="1400"/>
            </a:lvl1pPr>
          </a:lstStyle>
          <a:p>
            <a:pPr>
              <a:defRPr/>
            </a:pPr>
            <a:fld id="{E8192568-358D-4B67-B1D1-D1B0E46D17DB}" type="slidenum">
              <a:rPr lang="fr-FR" altLang="fr-FR"/>
              <a:pPr>
                <a:defRPr/>
              </a:pPr>
              <a:t>‹N°›</a:t>
            </a:fld>
            <a:endParaRPr lang="fr-FR" altLang="fr-FR"/>
          </a:p>
        </p:txBody>
      </p:sp>
    </p:spTree>
    <p:extLst>
      <p:ext uri="{BB962C8B-B14F-4D97-AF65-F5344CB8AC3E}">
        <p14:creationId xmlns:p14="http://schemas.microsoft.com/office/powerpoint/2010/main" val="2117369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421287"/>
            <a:ext cx="82296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1B94B851-1511-4DD5-912C-B671DFA7A880}" type="slidenum">
              <a:rPr lang="fr-FR" altLang="fr-FR"/>
              <a:pPr>
                <a:defRPr/>
              </a:pPr>
              <a:t>‹N°›</a:t>
            </a:fld>
            <a:endParaRPr lang="fr-FR" altLang="fr-FR"/>
          </a:p>
        </p:txBody>
      </p:sp>
    </p:spTree>
    <p:extLst>
      <p:ext uri="{BB962C8B-B14F-4D97-AF65-F5344CB8AC3E}">
        <p14:creationId xmlns:p14="http://schemas.microsoft.com/office/powerpoint/2010/main" val="311909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33766" y="631825"/>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78CA4E43-06D6-47EF-B2AA-FD9C75B40B78}" type="slidenum">
              <a:rPr lang="fr-FR" altLang="fr-FR"/>
              <a:pPr>
                <a:defRPr/>
              </a:pPr>
              <a:t>‹N°›</a:t>
            </a:fld>
            <a:endParaRPr lang="fr-FR" altLang="fr-FR"/>
          </a:p>
        </p:txBody>
      </p:sp>
    </p:spTree>
    <p:extLst>
      <p:ext uri="{BB962C8B-B14F-4D97-AF65-F5344CB8AC3E}">
        <p14:creationId xmlns:p14="http://schemas.microsoft.com/office/powerpoint/2010/main" val="1249128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27409" y="625054"/>
            <a:ext cx="8229600" cy="5851525"/>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p:cNvSpPr>
            <a:spLocks noGrp="1" noChangeArrowheads="1"/>
          </p:cNvSpPr>
          <p:nvPr>
            <p:ph type="sldNum" sz="quarter" idx="12"/>
          </p:nvPr>
        </p:nvSpPr>
        <p:spPr>
          <a:ln/>
        </p:spPr>
        <p:txBody>
          <a:bodyPr/>
          <a:lstStyle>
            <a:lvl1pPr>
              <a:defRPr/>
            </a:lvl1pPr>
          </a:lstStyle>
          <a:p>
            <a:pPr>
              <a:defRPr/>
            </a:pPr>
            <a:fld id="{7C38B16B-3C54-4C73-9DD9-8AEB50345B20}" type="slidenum">
              <a:rPr lang="fr-FR" altLang="fr-FR"/>
              <a:pPr>
                <a:defRPr/>
              </a:pPr>
              <a:t>‹N°›</a:t>
            </a:fld>
            <a:endParaRPr lang="fr-FR" altLang="fr-FR"/>
          </a:p>
        </p:txBody>
      </p:sp>
    </p:spTree>
    <p:extLst>
      <p:ext uri="{BB962C8B-B14F-4D97-AF65-F5344CB8AC3E}">
        <p14:creationId xmlns:p14="http://schemas.microsoft.com/office/powerpoint/2010/main" val="1032814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620688"/>
            <a:ext cx="8229600" cy="1143000"/>
          </a:xfrm>
          <a:prstGeom prst="rect">
            <a:avLst/>
          </a:prstGeom>
        </p:spPr>
        <p:txBody>
          <a:bodyPr/>
          <a:lstStyle/>
          <a:p>
            <a:r>
              <a:rPr lang="fr-FR"/>
              <a:t>Modifiez le style du titre</a:t>
            </a:r>
          </a:p>
        </p:txBody>
      </p:sp>
      <p:sp>
        <p:nvSpPr>
          <p:cNvPr id="3" name="Espace réservé du contenu 2"/>
          <p:cNvSpPr>
            <a:spLocks noGrp="1"/>
          </p:cNvSpPr>
          <p:nvPr>
            <p:ph sz="quarter" idx="1"/>
          </p:nvPr>
        </p:nvSpPr>
        <p:spPr>
          <a:xfrm>
            <a:off x="457200" y="1600200"/>
            <a:ext cx="4038600" cy="21859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8200" y="1600200"/>
            <a:ext cx="4038600" cy="21859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457200" y="3938588"/>
            <a:ext cx="4038600" cy="21875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4648200" y="3938588"/>
            <a:ext cx="4038600" cy="21875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p:cNvSpPr>
            <a:spLocks noGrp="1" noChangeArrowheads="1"/>
          </p:cNvSpPr>
          <p:nvPr>
            <p:ph type="sldNum" sz="quarter" idx="12"/>
          </p:nvPr>
        </p:nvSpPr>
        <p:spPr>
          <a:ln/>
        </p:spPr>
        <p:txBody>
          <a:bodyPr/>
          <a:lstStyle>
            <a:lvl1pPr>
              <a:defRPr/>
            </a:lvl1pPr>
          </a:lstStyle>
          <a:p>
            <a:pPr>
              <a:defRPr/>
            </a:pPr>
            <a:fld id="{6BE367A2-EB7C-4FAC-BCF9-6631DA80CD58}" type="slidenum">
              <a:rPr lang="fr-FR" altLang="fr-FR"/>
              <a:pPr>
                <a:defRPr/>
              </a:pPr>
              <a:t>‹N°›</a:t>
            </a:fld>
            <a:endParaRPr lang="fr-FR" altLang="fr-FR"/>
          </a:p>
        </p:txBody>
      </p:sp>
    </p:spTree>
    <p:extLst>
      <p:ext uri="{BB962C8B-B14F-4D97-AF65-F5344CB8AC3E}">
        <p14:creationId xmlns:p14="http://schemas.microsoft.com/office/powerpoint/2010/main" val="1307314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79531" y="548680"/>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8200" y="1600200"/>
            <a:ext cx="4038600" cy="21859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4648200" y="3938588"/>
            <a:ext cx="4038600" cy="21875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7"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8" name="Rectangle 6"/>
          <p:cNvSpPr>
            <a:spLocks noGrp="1" noChangeArrowheads="1"/>
          </p:cNvSpPr>
          <p:nvPr>
            <p:ph type="sldNum" sz="quarter" idx="12"/>
          </p:nvPr>
        </p:nvSpPr>
        <p:spPr>
          <a:ln/>
        </p:spPr>
        <p:txBody>
          <a:bodyPr/>
          <a:lstStyle>
            <a:lvl1pPr>
              <a:defRPr/>
            </a:lvl1pPr>
          </a:lstStyle>
          <a:p>
            <a:pPr>
              <a:defRPr/>
            </a:pPr>
            <a:fld id="{8B515CB6-FC7B-45B2-9FDD-096E4F0FEAAE}" type="slidenum">
              <a:rPr lang="fr-FR" altLang="fr-FR"/>
              <a:pPr>
                <a:defRPr/>
              </a:pPr>
              <a:t>‹N°›</a:t>
            </a:fld>
            <a:endParaRPr lang="fr-FR" altLang="fr-FR"/>
          </a:p>
        </p:txBody>
      </p:sp>
    </p:spTree>
    <p:extLst>
      <p:ext uri="{BB962C8B-B14F-4D97-AF65-F5344CB8AC3E}">
        <p14:creationId xmlns:p14="http://schemas.microsoft.com/office/powerpoint/2010/main" val="1996522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AC720154-C9D0-4B69-8929-E67D15708A9E}"/>
              </a:ext>
            </a:extLst>
          </p:cNvPr>
          <p:cNvSpPr/>
          <p:nvPr userDrawn="1"/>
        </p:nvSpPr>
        <p:spPr>
          <a:xfrm>
            <a:off x="0" y="0"/>
            <a:ext cx="9147810" cy="6861809"/>
          </a:xfrm>
          <a:custGeom>
            <a:avLst/>
            <a:gdLst/>
            <a:ahLst/>
            <a:cxnLst/>
            <a:rect l="l" t="t" r="r" b="b"/>
            <a:pathLst>
              <a:path w="9147810" h="6861809">
                <a:moveTo>
                  <a:pt x="0" y="6861606"/>
                </a:moveTo>
                <a:lnTo>
                  <a:pt x="9147606" y="6861606"/>
                </a:lnTo>
                <a:lnTo>
                  <a:pt x="9147606" y="0"/>
                </a:lnTo>
                <a:lnTo>
                  <a:pt x="0" y="0"/>
                </a:lnTo>
                <a:lnTo>
                  <a:pt x="0" y="6861606"/>
                </a:lnTo>
                <a:close/>
              </a:path>
            </a:pathLst>
          </a:custGeom>
          <a:solidFill>
            <a:srgbClr val="EA4937"/>
          </a:solidFill>
        </p:spPr>
        <p:txBody>
          <a:bodyPr wrap="square" lIns="0" tIns="0" rIns="0" bIns="0" rtlCol="0"/>
          <a:lstStyle/>
          <a:p>
            <a:endParaRPr/>
          </a:p>
        </p:txBody>
      </p:sp>
      <p:sp>
        <p:nvSpPr>
          <p:cNvPr id="12" name="object 5">
            <a:extLst>
              <a:ext uri="{FF2B5EF4-FFF2-40B4-BE49-F238E27FC236}">
                <a16:creationId xmlns:a16="http://schemas.microsoft.com/office/drawing/2014/main" id="{A78951BF-69F7-4835-B4D0-D03E74AE225A}"/>
              </a:ext>
            </a:extLst>
          </p:cNvPr>
          <p:cNvSpPr/>
          <p:nvPr userDrawn="1"/>
        </p:nvSpPr>
        <p:spPr>
          <a:xfrm>
            <a:off x="477367" y="457200"/>
            <a:ext cx="8213484" cy="5947410"/>
          </a:xfrm>
          <a:custGeom>
            <a:avLst/>
            <a:gdLst/>
            <a:ahLst/>
            <a:cxnLst/>
            <a:rect l="l" t="t" r="r" b="b"/>
            <a:pathLst>
              <a:path w="3829050" h="5947410">
                <a:moveTo>
                  <a:pt x="0" y="5947194"/>
                </a:moveTo>
                <a:lnTo>
                  <a:pt x="3828605" y="5947194"/>
                </a:lnTo>
                <a:lnTo>
                  <a:pt x="3828605" y="0"/>
                </a:lnTo>
                <a:lnTo>
                  <a:pt x="0" y="0"/>
                </a:lnTo>
                <a:lnTo>
                  <a:pt x="0" y="5947194"/>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Espace réservé pour une image  13">
            <a:extLst>
              <a:ext uri="{FF2B5EF4-FFF2-40B4-BE49-F238E27FC236}">
                <a16:creationId xmlns:a16="http://schemas.microsoft.com/office/drawing/2014/main" id="{AE2A4475-5E73-41AA-ADAF-51A02575BC6B}"/>
              </a:ext>
            </a:extLst>
          </p:cNvPr>
          <p:cNvSpPr>
            <a:spLocks noGrp="1"/>
          </p:cNvSpPr>
          <p:nvPr>
            <p:ph type="pic" sz="quarter" idx="13"/>
          </p:nvPr>
        </p:nvSpPr>
        <p:spPr>
          <a:xfrm>
            <a:off x="539645" y="524657"/>
            <a:ext cx="4318345" cy="5820390"/>
          </a:xfrm>
        </p:spPr>
        <p:txBody>
          <a:bodyPr/>
          <a:lstStyle>
            <a:lvl1pPr>
              <a:defRPr>
                <a:latin typeface="Arial" panose="020B0604020202020204" pitchFamily="34" charset="0"/>
                <a:cs typeface="Arial" panose="020B0604020202020204" pitchFamily="34" charset="0"/>
              </a:defRPr>
            </a:lvl1pPr>
          </a:lstStyle>
          <a:p>
            <a:endParaRPr lang="fr-FR"/>
          </a:p>
        </p:txBody>
      </p:sp>
      <p:sp>
        <p:nvSpPr>
          <p:cNvPr id="2" name="Title 1"/>
          <p:cNvSpPr>
            <a:spLocks noGrp="1"/>
          </p:cNvSpPr>
          <p:nvPr>
            <p:ph type="title"/>
          </p:nvPr>
        </p:nvSpPr>
        <p:spPr>
          <a:xfrm>
            <a:off x="5036694" y="1969073"/>
            <a:ext cx="3654157" cy="1325563"/>
          </a:xfrm>
          <a:prstGeom prst="rect">
            <a:avLst/>
          </a:prstGeom>
        </p:spPr>
        <p:txBody>
          <a:bodyPr>
            <a:normAutofit/>
          </a:bodyPr>
          <a:lstStyle>
            <a:lvl1pPr>
              <a:lnSpc>
                <a:spcPct val="100000"/>
              </a:lnSpc>
              <a:defRPr sz="3100" cap="all" baseline="0">
                <a:solidFill>
                  <a:schemeClr val="tx1"/>
                </a:solidFill>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494A9F8-AAC7-4FA6-8CC7-DAD64A0F4777}" type="datetime1">
              <a:rPr lang="fr-FR" smtClean="0"/>
              <a:pPr/>
              <a:t>30/04/2025</a:t>
            </a:fld>
            <a:endParaRPr lang="fr-F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fr-FR"/>
              <a:t>PRÉSENTATION DE  PÔLE EMPLOI   I  JUILLET 2017 I  </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5C3AFE5-AA87-46A3-8AEF-92DC5C6A7126}" type="slidenum">
              <a:rPr lang="fr-FR" smtClean="0"/>
              <a:pPr/>
              <a:t>‹N°›</a:t>
            </a:fld>
            <a:endParaRPr lang="fr-FR"/>
          </a:p>
        </p:txBody>
      </p:sp>
      <p:sp>
        <p:nvSpPr>
          <p:cNvPr id="18" name="Espace réservé du texte 17">
            <a:extLst>
              <a:ext uri="{FF2B5EF4-FFF2-40B4-BE49-F238E27FC236}">
                <a16:creationId xmlns:a16="http://schemas.microsoft.com/office/drawing/2014/main" id="{84753C28-CE5C-4068-A1C7-0E6E8A30FBA9}"/>
              </a:ext>
            </a:extLst>
          </p:cNvPr>
          <p:cNvSpPr>
            <a:spLocks noGrp="1"/>
          </p:cNvSpPr>
          <p:nvPr>
            <p:ph type="body" sz="quarter" idx="14"/>
          </p:nvPr>
        </p:nvSpPr>
        <p:spPr>
          <a:xfrm>
            <a:off x="5036694" y="3197452"/>
            <a:ext cx="3654157" cy="914400"/>
          </a:xfrm>
        </p:spPr>
        <p:txBody>
          <a:bodyPr>
            <a:noAutofit/>
          </a:bodyPr>
          <a:lstStyle>
            <a:lvl1pPr marL="0" indent="0">
              <a:buNone/>
              <a:defRPr sz="3100" cap="all" baseline="0">
                <a:solidFill>
                  <a:schemeClr val="accent1"/>
                </a:solidFill>
                <a:latin typeface="Arial" panose="020B0604020202020204" pitchFamily="34" charset="0"/>
                <a:cs typeface="Arial" panose="020B0604020202020204" pitchFamily="34" charset="0"/>
              </a:defRPr>
            </a:lvl1pPr>
          </a:lstStyle>
          <a:p>
            <a:pPr lvl="0"/>
            <a:endParaRPr lang="fr-FR" dirty="0"/>
          </a:p>
        </p:txBody>
      </p:sp>
    </p:spTree>
    <p:extLst>
      <p:ext uri="{BB962C8B-B14F-4D97-AF65-F5344CB8AC3E}">
        <p14:creationId xmlns:p14="http://schemas.microsoft.com/office/powerpoint/2010/main" val="3285479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AC720154-C9D0-4B69-8929-E67D15708A9E}"/>
              </a:ext>
            </a:extLst>
          </p:cNvPr>
          <p:cNvSpPr/>
          <p:nvPr userDrawn="1"/>
        </p:nvSpPr>
        <p:spPr>
          <a:xfrm>
            <a:off x="0" y="0"/>
            <a:ext cx="9147810" cy="6861809"/>
          </a:xfrm>
          <a:custGeom>
            <a:avLst/>
            <a:gdLst/>
            <a:ahLst/>
            <a:cxnLst/>
            <a:rect l="l" t="t" r="r" b="b"/>
            <a:pathLst>
              <a:path w="9147810" h="6861809">
                <a:moveTo>
                  <a:pt x="0" y="6861606"/>
                </a:moveTo>
                <a:lnTo>
                  <a:pt x="9147606" y="6861606"/>
                </a:lnTo>
                <a:lnTo>
                  <a:pt x="9147606" y="0"/>
                </a:lnTo>
                <a:lnTo>
                  <a:pt x="0" y="0"/>
                </a:lnTo>
                <a:lnTo>
                  <a:pt x="0" y="6861606"/>
                </a:lnTo>
                <a:close/>
              </a:path>
            </a:pathLst>
          </a:custGeom>
          <a:solidFill>
            <a:srgbClr val="EA4937"/>
          </a:solidFill>
        </p:spPr>
        <p:txBody>
          <a:bodyPr wrap="square" lIns="0" tIns="0" rIns="0" bIns="0" rtlCol="0"/>
          <a:lstStyle/>
          <a:p>
            <a:endParaRPr/>
          </a:p>
        </p:txBody>
      </p:sp>
      <p:sp>
        <p:nvSpPr>
          <p:cNvPr id="12" name="object 5">
            <a:extLst>
              <a:ext uri="{FF2B5EF4-FFF2-40B4-BE49-F238E27FC236}">
                <a16:creationId xmlns:a16="http://schemas.microsoft.com/office/drawing/2014/main" id="{A78951BF-69F7-4835-B4D0-D03E74AE225A}"/>
              </a:ext>
            </a:extLst>
          </p:cNvPr>
          <p:cNvSpPr/>
          <p:nvPr userDrawn="1"/>
        </p:nvSpPr>
        <p:spPr>
          <a:xfrm>
            <a:off x="477367" y="457200"/>
            <a:ext cx="8213484" cy="5947410"/>
          </a:xfrm>
          <a:custGeom>
            <a:avLst/>
            <a:gdLst/>
            <a:ahLst/>
            <a:cxnLst/>
            <a:rect l="l" t="t" r="r" b="b"/>
            <a:pathLst>
              <a:path w="3829050" h="5947410">
                <a:moveTo>
                  <a:pt x="0" y="5947194"/>
                </a:moveTo>
                <a:lnTo>
                  <a:pt x="3828605" y="5947194"/>
                </a:lnTo>
                <a:lnTo>
                  <a:pt x="3828605" y="0"/>
                </a:lnTo>
                <a:lnTo>
                  <a:pt x="0" y="0"/>
                </a:lnTo>
                <a:lnTo>
                  <a:pt x="0" y="5947194"/>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Espace réservé pour une image  13">
            <a:extLst>
              <a:ext uri="{FF2B5EF4-FFF2-40B4-BE49-F238E27FC236}">
                <a16:creationId xmlns:a16="http://schemas.microsoft.com/office/drawing/2014/main" id="{AE2A4475-5E73-41AA-ADAF-51A02575BC6B}"/>
              </a:ext>
            </a:extLst>
          </p:cNvPr>
          <p:cNvSpPr>
            <a:spLocks noGrp="1"/>
          </p:cNvSpPr>
          <p:nvPr>
            <p:ph type="pic" sz="quarter" idx="13"/>
          </p:nvPr>
        </p:nvSpPr>
        <p:spPr>
          <a:xfrm>
            <a:off x="539645" y="524657"/>
            <a:ext cx="4318345" cy="5820390"/>
          </a:xfrm>
        </p:spPr>
        <p:txBody>
          <a:bodyPr/>
          <a:lstStyle>
            <a:lvl1pPr>
              <a:defRPr>
                <a:latin typeface="Arial" panose="020B0604020202020204" pitchFamily="34" charset="0"/>
                <a:cs typeface="Arial" panose="020B0604020202020204" pitchFamily="34" charset="0"/>
              </a:defRPr>
            </a:lvl1pPr>
          </a:lstStyle>
          <a:p>
            <a:endParaRPr lang="fr-FR"/>
          </a:p>
        </p:txBody>
      </p:sp>
      <p:sp>
        <p:nvSpPr>
          <p:cNvPr id="2" name="Title 1"/>
          <p:cNvSpPr>
            <a:spLocks noGrp="1"/>
          </p:cNvSpPr>
          <p:nvPr>
            <p:ph type="title"/>
          </p:nvPr>
        </p:nvSpPr>
        <p:spPr>
          <a:xfrm>
            <a:off x="5036694" y="1969073"/>
            <a:ext cx="3654157" cy="1325563"/>
          </a:xfrm>
          <a:prstGeom prst="rect">
            <a:avLst/>
          </a:prstGeom>
        </p:spPr>
        <p:txBody>
          <a:bodyPr>
            <a:normAutofit/>
          </a:bodyPr>
          <a:lstStyle>
            <a:lvl1pPr>
              <a:lnSpc>
                <a:spcPct val="100000"/>
              </a:lnSpc>
              <a:defRPr sz="3100" cap="all" baseline="0">
                <a:solidFill>
                  <a:schemeClr val="tx1"/>
                </a:solidFill>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494A9F8-AAC7-4FA6-8CC7-DAD64A0F4777}" type="datetime1">
              <a:rPr lang="fr-FR" smtClean="0"/>
              <a:pPr/>
              <a:t>30/04/2025</a:t>
            </a:fld>
            <a:endParaRPr lang="fr-F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fr-FR"/>
              <a:t>PRÉSENTATION DE  PÔLE EMPLOI   I  JUILLET 2017 I  </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5C3AFE5-AA87-46A3-8AEF-92DC5C6A7126}" type="slidenum">
              <a:rPr lang="fr-FR" smtClean="0"/>
              <a:pPr/>
              <a:t>‹N°›</a:t>
            </a:fld>
            <a:endParaRPr lang="fr-FR"/>
          </a:p>
        </p:txBody>
      </p:sp>
      <p:sp>
        <p:nvSpPr>
          <p:cNvPr id="18" name="Espace réservé du texte 17">
            <a:extLst>
              <a:ext uri="{FF2B5EF4-FFF2-40B4-BE49-F238E27FC236}">
                <a16:creationId xmlns:a16="http://schemas.microsoft.com/office/drawing/2014/main" id="{84753C28-CE5C-4068-A1C7-0E6E8A30FBA9}"/>
              </a:ext>
            </a:extLst>
          </p:cNvPr>
          <p:cNvSpPr>
            <a:spLocks noGrp="1"/>
          </p:cNvSpPr>
          <p:nvPr>
            <p:ph type="body" sz="quarter" idx="14"/>
          </p:nvPr>
        </p:nvSpPr>
        <p:spPr>
          <a:xfrm>
            <a:off x="5036694" y="3197452"/>
            <a:ext cx="3654157" cy="914400"/>
          </a:xfrm>
        </p:spPr>
        <p:txBody>
          <a:bodyPr>
            <a:noAutofit/>
          </a:bodyPr>
          <a:lstStyle>
            <a:lvl1pPr marL="0" indent="0">
              <a:buNone/>
              <a:defRPr sz="3100" cap="all" baseline="0">
                <a:solidFill>
                  <a:schemeClr val="accent1"/>
                </a:solidFill>
                <a:latin typeface="Arial" panose="020B0604020202020204" pitchFamily="34" charset="0"/>
                <a:cs typeface="Arial" panose="020B0604020202020204" pitchFamily="34" charset="0"/>
              </a:defRPr>
            </a:lvl1pPr>
          </a:lstStyle>
          <a:p>
            <a:pPr lvl="0"/>
            <a:endParaRPr lang="fr-FR" dirty="0"/>
          </a:p>
        </p:txBody>
      </p:sp>
    </p:spTree>
    <p:extLst>
      <p:ext uri="{BB962C8B-B14F-4D97-AF65-F5344CB8AC3E}">
        <p14:creationId xmlns:p14="http://schemas.microsoft.com/office/powerpoint/2010/main" val="3169719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Chart">
    <p:bg>
      <p:bgPr>
        <a:solidFill>
          <a:srgbClr val="FFFFFF"/>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285750" y="1748338"/>
            <a:ext cx="290513"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4" name="Title 3">
            <a:extLst>
              <a:ext uri="{FF2B5EF4-FFF2-40B4-BE49-F238E27FC236}">
                <a16:creationId xmlns:a16="http://schemas.microsoft.com/office/drawing/2014/main" id="{420B8556-D223-3D8F-787C-2571FE181C2C}"/>
              </a:ext>
            </a:extLst>
          </p:cNvPr>
          <p:cNvSpPr>
            <a:spLocks noGrp="1"/>
          </p:cNvSpPr>
          <p:nvPr>
            <p:ph type="title"/>
          </p:nvPr>
        </p:nvSpPr>
        <p:spPr>
          <a:xfrm>
            <a:off x="673384" y="1279232"/>
            <a:ext cx="3522890" cy="1325563"/>
          </a:xfrm>
        </p:spPr>
        <p:txBody>
          <a:bodyPr anchor="ctr"/>
          <a:lstStyle>
            <a:lvl1pPr>
              <a:defRPr lang="fr-FR" sz="4050" kern="1200" spc="-15" dirty="0">
                <a:solidFill>
                  <a:schemeClr val="bg2"/>
                </a:solidFill>
                <a:latin typeface="+mj-lt"/>
                <a:ea typeface="+mn-ea"/>
                <a:cs typeface="+mn-cs"/>
              </a:defRPr>
            </a:lvl1pPr>
          </a:lstStyle>
          <a:p>
            <a:pPr marL="0" lvl="0" indent="0" algn="l" defTabSz="685800" rtl="0" eaLnBrk="1" latinLnBrk="0" hangingPunct="1">
              <a:lnSpc>
                <a:spcPct val="90000"/>
              </a:lnSpc>
              <a:spcBef>
                <a:spcPts val="0"/>
              </a:spcBef>
              <a:spcAft>
                <a:spcPts val="900"/>
              </a:spcAft>
              <a:buFont typeface="Marianne" panose="02000000000000000000" pitchFamily="2" charset="0"/>
              <a:buNone/>
            </a:pPr>
            <a:r>
              <a:rPr lang="en-US" dirty="0"/>
              <a:t>Click to edit</a:t>
            </a:r>
            <a:endParaRPr lang="fr-FR" dirty="0"/>
          </a:p>
        </p:txBody>
      </p:sp>
      <p:sp>
        <p:nvSpPr>
          <p:cNvPr id="11" name="Text Placeholder 9">
            <a:extLst>
              <a:ext uri="{FF2B5EF4-FFF2-40B4-BE49-F238E27FC236}">
                <a16:creationId xmlns:a16="http://schemas.microsoft.com/office/drawing/2014/main" id="{9EF1A2DC-F24C-C692-E909-64EAACD1B2ED}"/>
              </a:ext>
            </a:extLst>
          </p:cNvPr>
          <p:cNvSpPr>
            <a:spLocks noGrp="1"/>
          </p:cNvSpPr>
          <p:nvPr>
            <p:ph type="body" sz="quarter" idx="24"/>
          </p:nvPr>
        </p:nvSpPr>
        <p:spPr>
          <a:xfrm>
            <a:off x="673894" y="2768599"/>
            <a:ext cx="3521869" cy="25130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7" name="Text Placeholder 6">
            <a:extLst>
              <a:ext uri="{FF2B5EF4-FFF2-40B4-BE49-F238E27FC236}">
                <a16:creationId xmlns:a16="http://schemas.microsoft.com/office/drawing/2014/main" id="{7CFEB89C-3196-997C-32D8-873CDD991C68}"/>
              </a:ext>
            </a:extLst>
          </p:cNvPr>
          <p:cNvSpPr>
            <a:spLocks noGrp="1"/>
          </p:cNvSpPr>
          <p:nvPr>
            <p:ph type="body" sz="quarter" idx="23" hasCustomPrompt="1"/>
          </p:nvPr>
        </p:nvSpPr>
        <p:spPr>
          <a:xfrm>
            <a:off x="4652962" y="1589088"/>
            <a:ext cx="1836449" cy="712787"/>
          </a:xfrm>
        </p:spPr>
        <p:txBody>
          <a:bodyPr anchor="ctr"/>
          <a:lstStyle>
            <a:lvl1pPr algn="r">
              <a:defRPr sz="900">
                <a:solidFill>
                  <a:schemeClr val="bg1">
                    <a:lumMod val="75000"/>
                  </a:schemeClr>
                </a:solidFill>
              </a:defRPr>
            </a:lvl1pPr>
            <a:lvl2pPr>
              <a:defRPr sz="1050">
                <a:solidFill>
                  <a:schemeClr val="bg1">
                    <a:lumMod val="75000"/>
                  </a:schemeClr>
                </a:solidFill>
              </a:defRPr>
            </a:lvl2pPr>
            <a:lvl3pPr>
              <a:defRPr sz="900">
                <a:solidFill>
                  <a:schemeClr val="bg1">
                    <a:lumMod val="75000"/>
                  </a:schemeClr>
                </a:solidFill>
              </a:defRPr>
            </a:lvl3pPr>
            <a:lvl4pPr>
              <a:defRPr sz="825">
                <a:solidFill>
                  <a:schemeClr val="bg1">
                    <a:lumMod val="75000"/>
                  </a:schemeClr>
                </a:solidFill>
              </a:defRPr>
            </a:lvl4pPr>
            <a:lvl5pPr>
              <a:defRPr sz="825">
                <a:solidFill>
                  <a:schemeClr val="bg1">
                    <a:lumMod val="75000"/>
                  </a:schemeClr>
                </a:solidFill>
              </a:defRPr>
            </a:lvl5pPr>
          </a:lstStyle>
          <a:p>
            <a:pPr lvl="0"/>
            <a:r>
              <a:rPr lang="en-US" dirty="0" err="1"/>
              <a:t>Légende</a:t>
            </a:r>
            <a:endParaRPr lang="fr-FR" dirty="0"/>
          </a:p>
        </p:txBody>
      </p:sp>
      <p:sp>
        <p:nvSpPr>
          <p:cNvPr id="17" name="Chart Placeholder 16">
            <a:extLst>
              <a:ext uri="{FF2B5EF4-FFF2-40B4-BE49-F238E27FC236}">
                <a16:creationId xmlns:a16="http://schemas.microsoft.com/office/drawing/2014/main" id="{0CC9EDCF-AD58-FDCC-321C-17C24484F42C}"/>
              </a:ext>
            </a:extLst>
          </p:cNvPr>
          <p:cNvSpPr>
            <a:spLocks noGrp="1"/>
          </p:cNvSpPr>
          <p:nvPr>
            <p:ph type="chart" sz="quarter" idx="20"/>
          </p:nvPr>
        </p:nvSpPr>
        <p:spPr>
          <a:xfrm>
            <a:off x="4652962" y="2501901"/>
            <a:ext cx="4077891" cy="2779713"/>
          </a:xfrm>
        </p:spPr>
        <p:txBody>
          <a:bodyPr anchor="ctr"/>
          <a:lstStyle>
            <a:lvl1pPr algn="ctr">
              <a:defRPr/>
            </a:lvl1pPr>
          </a:lstStyle>
          <a:p>
            <a:endParaRPr lang="fr-FR"/>
          </a:p>
        </p:txBody>
      </p:sp>
      <p:sp>
        <p:nvSpPr>
          <p:cNvPr id="21" name="Text Placeholder 20">
            <a:extLst>
              <a:ext uri="{FF2B5EF4-FFF2-40B4-BE49-F238E27FC236}">
                <a16:creationId xmlns:a16="http://schemas.microsoft.com/office/drawing/2014/main" id="{17DD9531-BEB9-A091-6FE5-BE1B6AD609CC}"/>
              </a:ext>
              <a:ext uri="{C183D7F6-B498-43B3-948B-1728B52AA6E4}">
                <adec:decorative xmlns:adec="http://schemas.microsoft.com/office/drawing/2017/decorative" val="1"/>
              </a:ext>
            </a:extLst>
          </p:cNvPr>
          <p:cNvSpPr>
            <a:spLocks noGrp="1"/>
          </p:cNvSpPr>
          <p:nvPr>
            <p:ph type="body" sz="quarter" idx="21" hasCustomPrompt="1"/>
          </p:nvPr>
        </p:nvSpPr>
        <p:spPr>
          <a:xfrm>
            <a:off x="6680002" y="1503362"/>
            <a:ext cx="0" cy="1800000"/>
          </a:xfrm>
          <a:prstGeom prst="rect">
            <a:avLst/>
          </a:prstGeom>
          <a:noFill/>
          <a:ln w="12700">
            <a:solidFill>
              <a:schemeClr val="tx2"/>
            </a:solidFill>
          </a:ln>
        </p:spPr>
        <p:txBody>
          <a:bodyPr wrap="square">
            <a:noAutofit/>
          </a:bodyPr>
          <a:lstStyle>
            <a:lvl1pPr>
              <a:defRPr>
                <a:solidFill>
                  <a:schemeClr val="tx2">
                    <a:alpha val="0"/>
                  </a:schemeClr>
                </a:solidFill>
              </a:defRPr>
            </a:lvl1pPr>
            <a:lvl5pPr>
              <a:defRPr/>
            </a:lvl5pPr>
          </a:lstStyle>
          <a:p>
            <a:pPr lvl="0"/>
            <a:r>
              <a:rPr lang="fr-FR" dirty="0"/>
              <a:t>'</a:t>
            </a:r>
          </a:p>
        </p:txBody>
      </p:sp>
      <p:sp>
        <p:nvSpPr>
          <p:cNvPr id="23" name="Text Placeholder 14">
            <a:extLst>
              <a:ext uri="{FF2B5EF4-FFF2-40B4-BE49-F238E27FC236}">
                <a16:creationId xmlns:a16="http://schemas.microsoft.com/office/drawing/2014/main" id="{FD33963E-9E4F-B88A-245F-9EDDDDE10407}"/>
              </a:ext>
            </a:extLst>
          </p:cNvPr>
          <p:cNvSpPr>
            <a:spLocks noGrp="1"/>
          </p:cNvSpPr>
          <p:nvPr>
            <p:ph type="body" sz="quarter" idx="22" hasCustomPrompt="1"/>
          </p:nvPr>
        </p:nvSpPr>
        <p:spPr>
          <a:xfrm>
            <a:off x="6749654" y="1503363"/>
            <a:ext cx="1720958" cy="1316038"/>
          </a:xfrm>
        </p:spPr>
        <p:txBody>
          <a:bodyPr anchor="t"/>
          <a:lstStyle>
            <a:lvl1pPr>
              <a:defRPr sz="3600">
                <a:latin typeface="Marianne Medium" panose="02000000000000000000" pitchFamily="2" charset="0"/>
              </a:defRPr>
            </a:lvl1pPr>
            <a:lvl2pPr>
              <a:defRPr sz="900">
                <a:solidFill>
                  <a:schemeClr val="bg2"/>
                </a:solidFill>
                <a:latin typeface="Marianne Medium" panose="02000000000000000000" pitchFamily="2" charset="0"/>
              </a:defRPr>
            </a:lvl2pPr>
            <a:lvl3pPr>
              <a:defRPr sz="900">
                <a:solidFill>
                  <a:schemeClr val="bg2"/>
                </a:solidFill>
                <a:latin typeface="Marianne Medium" panose="02000000000000000000" pitchFamily="2" charset="0"/>
              </a:defRPr>
            </a:lvl3pPr>
            <a:lvl4pPr>
              <a:defRPr sz="900">
                <a:solidFill>
                  <a:schemeClr val="bg2"/>
                </a:solidFill>
                <a:latin typeface="Marianne Medium" panose="02000000000000000000" pitchFamily="2" charset="0"/>
              </a:defRPr>
            </a:lvl4pPr>
            <a:lvl5pPr>
              <a:defRPr sz="900">
                <a:solidFill>
                  <a:schemeClr val="bg2"/>
                </a:solidFill>
                <a:latin typeface="Marianne Medium" panose="02000000000000000000" pitchFamily="2" charset="0"/>
              </a:defRPr>
            </a:lvl5pPr>
            <a:lvl6pPr>
              <a:defRPr sz="900">
                <a:solidFill>
                  <a:schemeClr val="bg2"/>
                </a:solidFill>
                <a:latin typeface="Marianne Medium" panose="02000000000000000000" pitchFamily="2" charset="0"/>
              </a:defRPr>
            </a:lvl6pPr>
            <a:lvl7pPr>
              <a:defRPr sz="900">
                <a:solidFill>
                  <a:schemeClr val="bg2"/>
                </a:solidFill>
                <a:latin typeface="Marianne Medium" panose="02000000000000000000" pitchFamily="2" charset="0"/>
              </a:defRPr>
            </a:lvl7pPr>
            <a:lvl8pPr>
              <a:defRPr sz="900">
                <a:solidFill>
                  <a:schemeClr val="bg2"/>
                </a:solidFill>
                <a:latin typeface="Marianne Medium" panose="02000000000000000000" pitchFamily="2" charset="0"/>
              </a:defRPr>
            </a:lvl8pPr>
            <a:lvl9pPr>
              <a:defRPr sz="900">
                <a:solidFill>
                  <a:schemeClr val="bg2"/>
                </a:solidFill>
                <a:latin typeface="Marianne Medium" panose="02000000000000000000" pitchFamily="2" charset="0"/>
              </a:defRPr>
            </a:lvl9pPr>
          </a:lstStyle>
          <a:p>
            <a:pPr lvl="0"/>
            <a:r>
              <a:rPr lang="en-US" dirty="0"/>
              <a:t>00</a:t>
            </a:r>
          </a:p>
          <a:p>
            <a:pPr lvl="1"/>
            <a:r>
              <a:rPr lang="en-US" dirty="0"/>
              <a:t>Second level</a:t>
            </a:r>
          </a:p>
        </p:txBody>
      </p:sp>
      <p:sp>
        <p:nvSpPr>
          <p:cNvPr id="3" name="Footer Placeholder 1" descr="Titre de la diapositive">
            <a:extLst>
              <a:ext uri="{FF2B5EF4-FFF2-40B4-BE49-F238E27FC236}">
                <a16:creationId xmlns:a16="http://schemas.microsoft.com/office/drawing/2014/main" id="{5C269AD7-3664-F69A-3EC2-0A7C60195920}"/>
              </a:ext>
            </a:extLst>
          </p:cNvPr>
          <p:cNvSpPr>
            <a:spLocks noGrp="1"/>
          </p:cNvSpPr>
          <p:nvPr>
            <p:ph type="ftr" sz="quarter" idx="10"/>
          </p:nvPr>
        </p:nvSpPr>
        <p:spPr>
          <a:xfrm>
            <a:off x="428819" y="6311001"/>
            <a:ext cx="1392412" cy="235134"/>
          </a:xfrm>
        </p:spPr>
        <p:txBody>
          <a:bodyPr/>
          <a:lstStyle>
            <a:lvl1pPr>
              <a:defRPr>
                <a:solidFill>
                  <a:schemeClr val="bg2"/>
                </a:solidFill>
              </a:defRPr>
            </a:lvl1pPr>
          </a:lstStyle>
          <a:p>
            <a:endParaRPr lang="fr-FR" dirty="0"/>
          </a:p>
        </p:txBody>
      </p:sp>
      <p:pic>
        <p:nvPicPr>
          <p:cNvPr id="2" name="Graphic 1">
            <a:extLst>
              <a:ext uri="{FF2B5EF4-FFF2-40B4-BE49-F238E27FC236}">
                <a16:creationId xmlns:a16="http://schemas.microsoft.com/office/drawing/2014/main" id="{0EB5FEEF-61D4-E391-E8FC-87AA0A1765B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72749" y="6180225"/>
            <a:ext cx="672487" cy="444679"/>
          </a:xfrm>
          <a:prstGeom prst="rect">
            <a:avLst/>
          </a:prstGeom>
        </p:spPr>
      </p:pic>
    </p:spTree>
    <p:extLst>
      <p:ext uri="{BB962C8B-B14F-4D97-AF65-F5344CB8AC3E}">
        <p14:creationId xmlns:p14="http://schemas.microsoft.com/office/powerpoint/2010/main" val="362793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397669"/>
            <a:ext cx="8229600" cy="1143000"/>
          </a:xfrm>
          <a:prstGeom prst="rect">
            <a:avLst/>
          </a:prstGeom>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34C7C150-1170-4BD4-9424-22581DBB3E33}" type="slidenum">
              <a:rPr lang="fr-FR" altLang="fr-FR"/>
              <a:pPr>
                <a:defRPr/>
              </a:pPr>
              <a:t>‹N°›</a:t>
            </a:fld>
            <a:endParaRPr lang="fr-FR" altLang="fr-FR"/>
          </a:p>
        </p:txBody>
      </p:sp>
    </p:spTree>
    <p:extLst>
      <p:ext uri="{BB962C8B-B14F-4D97-AF65-F5344CB8AC3E}">
        <p14:creationId xmlns:p14="http://schemas.microsoft.com/office/powerpoint/2010/main" val="141166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9E0E7F1A-4FD9-40B2-AD2A-4F81C41E45FD}" type="slidenum">
              <a:rPr lang="fr-FR" altLang="fr-FR"/>
              <a:pPr>
                <a:defRPr/>
              </a:pPr>
              <a:t>‹N°›</a:t>
            </a:fld>
            <a:endParaRPr lang="fr-FR" altLang="fr-FR"/>
          </a:p>
        </p:txBody>
      </p:sp>
    </p:spTree>
    <p:extLst>
      <p:ext uri="{BB962C8B-B14F-4D97-AF65-F5344CB8AC3E}">
        <p14:creationId xmlns:p14="http://schemas.microsoft.com/office/powerpoint/2010/main" val="131012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467682"/>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958D9343-4A3F-4AB7-A18E-CE8AB33D0705}" type="slidenum">
              <a:rPr lang="fr-FR" altLang="fr-FR"/>
              <a:pPr>
                <a:defRPr/>
              </a:pPr>
              <a:t>‹N°›</a:t>
            </a:fld>
            <a:endParaRPr lang="fr-FR" altLang="fr-FR"/>
          </a:p>
        </p:txBody>
      </p:sp>
    </p:spTree>
    <p:extLst>
      <p:ext uri="{BB962C8B-B14F-4D97-AF65-F5344CB8AC3E}">
        <p14:creationId xmlns:p14="http://schemas.microsoft.com/office/powerpoint/2010/main" val="387818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92113"/>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p:cNvSpPr>
            <a:spLocks noGrp="1" noChangeArrowheads="1"/>
          </p:cNvSpPr>
          <p:nvPr>
            <p:ph type="sldNum" sz="quarter" idx="12"/>
          </p:nvPr>
        </p:nvSpPr>
        <p:spPr>
          <a:ln/>
        </p:spPr>
        <p:txBody>
          <a:bodyPr/>
          <a:lstStyle>
            <a:lvl1pPr>
              <a:defRPr/>
            </a:lvl1pPr>
          </a:lstStyle>
          <a:p>
            <a:pPr>
              <a:defRPr/>
            </a:pPr>
            <a:fld id="{081C35CB-9E67-4DFE-A4E0-91ED937C1AEE}" type="slidenum">
              <a:rPr lang="fr-FR" altLang="fr-FR"/>
              <a:pPr>
                <a:defRPr/>
              </a:pPr>
              <a:t>‹N°›</a:t>
            </a:fld>
            <a:endParaRPr lang="fr-FR" altLang="fr-FR"/>
          </a:p>
        </p:txBody>
      </p:sp>
    </p:spTree>
    <p:extLst>
      <p:ext uri="{BB962C8B-B14F-4D97-AF65-F5344CB8AC3E}">
        <p14:creationId xmlns:p14="http://schemas.microsoft.com/office/powerpoint/2010/main" val="4221384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95536" y="548680"/>
            <a:ext cx="8229600" cy="1143000"/>
          </a:xfrm>
          <a:prstGeom prst="rect">
            <a:avLst/>
          </a:prstGeom>
        </p:spPr>
        <p:txBody>
          <a:bodyPr/>
          <a:lstStyle/>
          <a:p>
            <a:r>
              <a:rPr lang="fr-FR"/>
              <a:t>Modifiez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p:cNvSpPr>
            <a:spLocks noGrp="1" noChangeArrowheads="1"/>
          </p:cNvSpPr>
          <p:nvPr>
            <p:ph type="sldNum" sz="quarter" idx="12"/>
          </p:nvPr>
        </p:nvSpPr>
        <p:spPr>
          <a:ln/>
        </p:spPr>
        <p:txBody>
          <a:bodyPr/>
          <a:lstStyle>
            <a:lvl1pPr>
              <a:defRPr/>
            </a:lvl1pPr>
          </a:lstStyle>
          <a:p>
            <a:pPr>
              <a:defRPr/>
            </a:pPr>
            <a:fld id="{25B843B5-DBE0-4FE6-866A-07F3E6F7CBDD}" type="slidenum">
              <a:rPr lang="fr-FR" altLang="fr-FR"/>
              <a:pPr>
                <a:defRPr/>
              </a:pPr>
              <a:t>‹N°›</a:t>
            </a:fld>
            <a:endParaRPr lang="fr-FR" altLang="fr-FR"/>
          </a:p>
        </p:txBody>
      </p:sp>
    </p:spTree>
    <p:extLst>
      <p:ext uri="{BB962C8B-B14F-4D97-AF65-F5344CB8AC3E}">
        <p14:creationId xmlns:p14="http://schemas.microsoft.com/office/powerpoint/2010/main" val="321274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p:cNvSpPr>
            <a:spLocks noGrp="1" noChangeArrowheads="1"/>
          </p:cNvSpPr>
          <p:nvPr>
            <p:ph type="sldNum" sz="quarter" idx="12"/>
          </p:nvPr>
        </p:nvSpPr>
        <p:spPr>
          <a:ln/>
        </p:spPr>
        <p:txBody>
          <a:bodyPr/>
          <a:lstStyle>
            <a:lvl1pPr>
              <a:defRPr/>
            </a:lvl1pPr>
          </a:lstStyle>
          <a:p>
            <a:pPr>
              <a:defRPr/>
            </a:pPr>
            <a:fld id="{49CFA785-A49A-4A8D-9072-47D67789C824}" type="slidenum">
              <a:rPr lang="fr-FR" altLang="fr-FR"/>
              <a:pPr>
                <a:defRPr/>
              </a:pPr>
              <a:t>‹N°›</a:t>
            </a:fld>
            <a:endParaRPr lang="fr-FR" altLang="fr-FR"/>
          </a:p>
        </p:txBody>
      </p:sp>
    </p:spTree>
    <p:extLst>
      <p:ext uri="{BB962C8B-B14F-4D97-AF65-F5344CB8AC3E}">
        <p14:creationId xmlns:p14="http://schemas.microsoft.com/office/powerpoint/2010/main" val="61126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3008313" cy="116205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C83FD40C-CAE1-4E89-9289-E75B116F32E3}" type="slidenum">
              <a:rPr lang="fr-FR" altLang="fr-FR"/>
              <a:pPr>
                <a:defRPr/>
              </a:pPr>
              <a:t>‹N°›</a:t>
            </a:fld>
            <a:endParaRPr lang="fr-FR" altLang="fr-FR"/>
          </a:p>
        </p:txBody>
      </p:sp>
    </p:spTree>
    <p:extLst>
      <p:ext uri="{BB962C8B-B14F-4D97-AF65-F5344CB8AC3E}">
        <p14:creationId xmlns:p14="http://schemas.microsoft.com/office/powerpoint/2010/main" val="183078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8197037B-3CBE-4536-89EC-299B4B3ED6A2}" type="slidenum">
              <a:rPr lang="fr-FR" altLang="fr-FR"/>
              <a:pPr>
                <a:defRPr/>
              </a:pPr>
              <a:t>‹N°›</a:t>
            </a:fld>
            <a:endParaRPr lang="fr-FR" altLang="fr-FR"/>
          </a:p>
        </p:txBody>
      </p:sp>
    </p:spTree>
    <p:extLst>
      <p:ext uri="{BB962C8B-B14F-4D97-AF65-F5344CB8AC3E}">
        <p14:creationId xmlns:p14="http://schemas.microsoft.com/office/powerpoint/2010/main" val="133401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fr-FR" alt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lt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FB1EECBA-AB9B-42A3-BC36-05AD2202D462}" type="slidenum">
              <a:rPr lang="fr-FR" altLang="fr-FR"/>
              <a:pPr>
                <a:defRPr/>
              </a:pPr>
              <a:t>‹N°›</a:t>
            </a:fld>
            <a:endParaRPr lang="fr-FR" altLang="fr-FR"/>
          </a:p>
        </p:txBody>
      </p:sp>
      <p:pic>
        <p:nvPicPr>
          <p:cNvPr id="1032" name="Image 8" descr="dd.png"/>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085138" y="449263"/>
            <a:ext cx="10239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a:extLst>
              <a:ext uri="{FF2B5EF4-FFF2-40B4-BE49-F238E27FC236}">
                <a16:creationId xmlns:a16="http://schemas.microsoft.com/office/drawing/2014/main" id="{F3282674-910A-4290-A4A3-26DE56D2DD43}"/>
              </a:ext>
            </a:extLst>
          </p:cNvPr>
          <p:cNvPicPr>
            <a:picLocks noChangeAspect="1"/>
          </p:cNvPicPr>
          <p:nvPr userDrawn="1"/>
        </p:nvPicPr>
        <p:blipFill>
          <a:blip r:embed="rId20"/>
          <a:stretch>
            <a:fillRect/>
          </a:stretch>
        </p:blipFill>
        <p:spPr>
          <a:xfrm>
            <a:off x="453811" y="254102"/>
            <a:ext cx="334688" cy="333976"/>
          </a:xfrm>
          <a:prstGeom prst="rect">
            <a:avLst/>
          </a:prstGeom>
        </p:spPr>
      </p:pic>
      <p:sp>
        <p:nvSpPr>
          <p:cNvPr id="11" name="object 9">
            <a:extLst>
              <a:ext uri="{FF2B5EF4-FFF2-40B4-BE49-F238E27FC236}">
                <a16:creationId xmlns:a16="http://schemas.microsoft.com/office/drawing/2014/main" id="{5F5CA8F2-608E-4E51-B93E-1204EE4C1A1E}"/>
              </a:ext>
            </a:extLst>
          </p:cNvPr>
          <p:cNvSpPr/>
          <p:nvPr userDrawn="1"/>
        </p:nvSpPr>
        <p:spPr>
          <a:xfrm>
            <a:off x="457193" y="655666"/>
            <a:ext cx="8233409" cy="0"/>
          </a:xfrm>
          <a:custGeom>
            <a:avLst/>
            <a:gdLst/>
            <a:ahLst/>
            <a:cxnLst/>
            <a:rect l="l" t="t" r="r" b="b"/>
            <a:pathLst>
              <a:path w="8233409">
                <a:moveTo>
                  <a:pt x="0" y="0"/>
                </a:moveTo>
                <a:lnTo>
                  <a:pt x="8233206" y="0"/>
                </a:lnTo>
              </a:path>
            </a:pathLst>
          </a:custGeom>
          <a:ln w="381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3" name="Image 2"/>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882395" y="42017"/>
            <a:ext cx="1226680" cy="407246"/>
          </a:xfrm>
          <a:prstGeom prst="rect">
            <a:avLst/>
          </a:prstGeom>
        </p:spPr>
      </p:pic>
    </p:spTree>
  </p:cSld>
  <p:clrMap bg1="lt1" tx1="dk1" bg2="lt2" tx2="dk2" accent1="accent1" accent2="accent2" accent3="accent3" accent4="accent4" accent5="accent5" accent6="accent6" hlink="hlink" folHlink="folHlink"/>
  <p:sldLayoutIdLst>
    <p:sldLayoutId id="2147483737"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8" r:id="rId15"/>
    <p:sldLayoutId id="2147483739" r:id="rId16"/>
    <p:sldLayoutId id="2147483740" r:id="rId17"/>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5" Type="http://schemas.openxmlformats.org/officeDocument/2006/relationships/image" Target="../media/image54.emf"/><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s://www.observatoire-emploi-ara.fr/upload/files/s-i-2025-01-dei-au-30-septembre-2024-677e34aad8efb126632713.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7.xml"/><Relationship Id="rId4" Type="http://schemas.openxmlformats.org/officeDocument/2006/relationships/image" Target="../media/image76.emf"/></Relationships>
</file>

<file path=ppt/slides/_rels/slide5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97B2CFC-B89B-4D12-9550-45EC864CC7C6}"/>
              </a:ext>
            </a:extLst>
          </p:cNvPr>
          <p:cNvSpPr/>
          <p:nvPr/>
        </p:nvSpPr>
        <p:spPr>
          <a:xfrm>
            <a:off x="0" y="0"/>
            <a:ext cx="9147810" cy="6861809"/>
          </a:xfrm>
          <a:custGeom>
            <a:avLst/>
            <a:gdLst/>
            <a:ahLst/>
            <a:cxnLst/>
            <a:rect l="l" t="t" r="r" b="b"/>
            <a:pathLst>
              <a:path w="9147810" h="6861809">
                <a:moveTo>
                  <a:pt x="0" y="6861606"/>
                </a:moveTo>
                <a:lnTo>
                  <a:pt x="9147606" y="6861606"/>
                </a:lnTo>
                <a:lnTo>
                  <a:pt x="9147606" y="0"/>
                </a:lnTo>
                <a:lnTo>
                  <a:pt x="0" y="0"/>
                </a:lnTo>
                <a:lnTo>
                  <a:pt x="0" y="6861606"/>
                </a:lnTo>
                <a:close/>
              </a:path>
            </a:pathLst>
          </a:custGeom>
          <a:solidFill>
            <a:srgbClr val="50BECB"/>
          </a:solidFill>
        </p:spPr>
        <p:txBody>
          <a:bodyPr wrap="square" lIns="0" tIns="0" rIns="0" bIns="0" rtlCol="0"/>
          <a:lstStyle/>
          <a:p>
            <a:endParaRPr dirty="0"/>
          </a:p>
        </p:txBody>
      </p:sp>
      <p:sp>
        <p:nvSpPr>
          <p:cNvPr id="4" name="object 3">
            <a:extLst>
              <a:ext uri="{FF2B5EF4-FFF2-40B4-BE49-F238E27FC236}">
                <a16:creationId xmlns:a16="http://schemas.microsoft.com/office/drawing/2014/main" id="{EDB7E7DE-F9DF-4F8A-8663-753CAA2FAE47}"/>
              </a:ext>
            </a:extLst>
          </p:cNvPr>
          <p:cNvSpPr/>
          <p:nvPr/>
        </p:nvSpPr>
        <p:spPr>
          <a:xfrm>
            <a:off x="3887038" y="3"/>
            <a:ext cx="5260556" cy="6861590"/>
          </a:xfrm>
          <a:prstGeom prst="rect">
            <a:avLst/>
          </a:prstGeom>
          <a:blipFill>
            <a:blip r:embed="rId2" cstate="print"/>
            <a:stretch>
              <a:fillRect/>
            </a:stretch>
          </a:blipFill>
        </p:spPr>
        <p:txBody>
          <a:bodyPr wrap="square" lIns="0" tIns="0" rIns="0" bIns="0" rtlCol="0"/>
          <a:lstStyle/>
          <a:p>
            <a:endParaRPr dirty="0"/>
          </a:p>
        </p:txBody>
      </p:sp>
      <p:sp>
        <p:nvSpPr>
          <p:cNvPr id="5" name="object 4">
            <a:extLst>
              <a:ext uri="{FF2B5EF4-FFF2-40B4-BE49-F238E27FC236}">
                <a16:creationId xmlns:a16="http://schemas.microsoft.com/office/drawing/2014/main" id="{35668515-32D6-4B60-9AB6-BD36BB6577D0}"/>
              </a:ext>
            </a:extLst>
          </p:cNvPr>
          <p:cNvSpPr/>
          <p:nvPr/>
        </p:nvSpPr>
        <p:spPr>
          <a:xfrm>
            <a:off x="0" y="1464596"/>
            <a:ext cx="8439150" cy="5405755"/>
          </a:xfrm>
          <a:custGeom>
            <a:avLst/>
            <a:gdLst/>
            <a:ahLst/>
            <a:cxnLst/>
            <a:rect l="l" t="t" r="r" b="b"/>
            <a:pathLst>
              <a:path w="8439150" h="5405755">
                <a:moveTo>
                  <a:pt x="0" y="5405386"/>
                </a:moveTo>
                <a:lnTo>
                  <a:pt x="8438807" y="5405386"/>
                </a:lnTo>
                <a:lnTo>
                  <a:pt x="8438807" y="0"/>
                </a:lnTo>
                <a:lnTo>
                  <a:pt x="0" y="0"/>
                </a:lnTo>
                <a:lnTo>
                  <a:pt x="0" y="5405386"/>
                </a:lnTo>
                <a:close/>
              </a:path>
            </a:pathLst>
          </a:custGeom>
          <a:solidFill>
            <a:srgbClr val="FFFFFF"/>
          </a:solidFill>
        </p:spPr>
        <p:txBody>
          <a:bodyPr wrap="square" lIns="0" tIns="0" rIns="0" bIns="0" rtlCol="0"/>
          <a:lstStyle/>
          <a:p>
            <a:endParaRPr dirty="0"/>
          </a:p>
        </p:txBody>
      </p:sp>
      <p:sp>
        <p:nvSpPr>
          <p:cNvPr id="11" name="object 29">
            <a:extLst>
              <a:ext uri="{FF2B5EF4-FFF2-40B4-BE49-F238E27FC236}">
                <a16:creationId xmlns:a16="http://schemas.microsoft.com/office/drawing/2014/main" id="{EE6B8697-F314-42CF-8DCF-BE296B109B81}"/>
              </a:ext>
            </a:extLst>
          </p:cNvPr>
          <p:cNvSpPr txBox="1"/>
          <p:nvPr/>
        </p:nvSpPr>
        <p:spPr>
          <a:xfrm>
            <a:off x="4104592" y="2870003"/>
            <a:ext cx="4058111" cy="2505814"/>
          </a:xfrm>
          <a:prstGeom prst="rect">
            <a:avLst/>
          </a:prstGeom>
        </p:spPr>
        <p:txBody>
          <a:bodyPr vert="horz" wrap="square" lIns="0" tIns="165100" rIns="0" bIns="0" rtlCol="0">
            <a:spAutoFit/>
          </a:bodyPr>
          <a:lstStyle/>
          <a:p>
            <a:pPr algn="r"/>
            <a:r>
              <a:rPr lang="fr-FR" altLang="fr-FR" sz="2400" b="1" dirty="0">
                <a:solidFill>
                  <a:srgbClr val="00597C"/>
                </a:solidFill>
                <a:latin typeface="Arial" pitchFamily="34" charset="0"/>
                <a:cs typeface="Arial" pitchFamily="34" charset="0"/>
              </a:rPr>
              <a:t>France Travail</a:t>
            </a:r>
          </a:p>
          <a:p>
            <a:pPr algn="r"/>
            <a:r>
              <a:rPr lang="fr-FR" altLang="fr-FR" sz="2400" b="1" dirty="0">
                <a:solidFill>
                  <a:srgbClr val="00597C"/>
                </a:solidFill>
                <a:latin typeface="Arial" pitchFamily="34" charset="0"/>
                <a:cs typeface="Arial" pitchFamily="34" charset="0"/>
              </a:rPr>
              <a:t>AUVERGNE-RHÔNE-ALPES</a:t>
            </a:r>
            <a:br>
              <a:rPr lang="fr-FR" altLang="fr-FR" sz="2400" b="1" dirty="0">
                <a:solidFill>
                  <a:srgbClr val="00597C"/>
                </a:solidFill>
                <a:latin typeface="Arial" pitchFamily="34" charset="0"/>
                <a:cs typeface="Arial" pitchFamily="34" charset="0"/>
              </a:rPr>
            </a:br>
            <a:r>
              <a:rPr lang="fr-FR" altLang="fr-FR" sz="2400" b="1" dirty="0">
                <a:solidFill>
                  <a:srgbClr val="00597C"/>
                </a:solidFill>
                <a:latin typeface="Arial" pitchFamily="34" charset="0"/>
                <a:cs typeface="Arial" pitchFamily="34" charset="0"/>
              </a:rPr>
              <a:t>Indicateurs conjoncturels</a:t>
            </a:r>
            <a:endParaRPr lang="en-GB" altLang="fr-FR" sz="2400" b="1" dirty="0">
              <a:solidFill>
                <a:srgbClr val="00597C"/>
              </a:solidFill>
              <a:latin typeface="Arial" pitchFamily="34" charset="0"/>
              <a:cs typeface="Arial" pitchFamily="34" charset="0"/>
            </a:endParaRPr>
          </a:p>
          <a:p>
            <a:pPr algn="ctr"/>
            <a:r>
              <a:rPr lang="fr-FR" sz="800" b="1" kern="0" dirty="0">
                <a:solidFill>
                  <a:srgbClr val="6ABFD1"/>
                </a:solidFill>
                <a:latin typeface="Arial" panose="020B0604020202020204" pitchFamily="34" charset="0"/>
                <a:cs typeface="Arial" panose="020B0604020202020204" pitchFamily="34" charset="0"/>
              </a:rPr>
              <a:t> </a:t>
            </a:r>
          </a:p>
          <a:p>
            <a:endParaRPr lang="fr-FR" sz="2400" b="1" kern="0" dirty="0">
              <a:solidFill>
                <a:srgbClr val="6ABFD1"/>
              </a:solidFill>
              <a:latin typeface="Arial" panose="020B0604020202020204" pitchFamily="34" charset="0"/>
              <a:cs typeface="Arial" panose="020B0604020202020204" pitchFamily="34" charset="0"/>
            </a:endParaRPr>
          </a:p>
          <a:p>
            <a:endParaRPr lang="fr-FR" sz="2400" b="1" kern="0" dirty="0">
              <a:solidFill>
                <a:srgbClr val="6ABFD1"/>
              </a:solidFill>
              <a:latin typeface="Arial" panose="020B0604020202020204" pitchFamily="34" charset="0"/>
              <a:cs typeface="Arial" panose="020B0604020202020204" pitchFamily="34" charset="0"/>
            </a:endParaRPr>
          </a:p>
          <a:p>
            <a:endParaRPr lang="fr-FR" sz="2400" b="1" kern="0" dirty="0">
              <a:solidFill>
                <a:srgbClr val="6ABFD1"/>
              </a:solidFill>
              <a:latin typeface="Arial" panose="020B0604020202020204" pitchFamily="34" charset="0"/>
              <a:cs typeface="Arial" panose="020B0604020202020204" pitchFamily="34" charset="0"/>
            </a:endParaRPr>
          </a:p>
        </p:txBody>
      </p:sp>
      <p:sp>
        <p:nvSpPr>
          <p:cNvPr id="12" name="object 30">
            <a:extLst>
              <a:ext uri="{FF2B5EF4-FFF2-40B4-BE49-F238E27FC236}">
                <a16:creationId xmlns:a16="http://schemas.microsoft.com/office/drawing/2014/main" id="{05BDEC3F-83F5-4769-8F90-E4CD40F08524}"/>
              </a:ext>
            </a:extLst>
          </p:cNvPr>
          <p:cNvSpPr txBox="1"/>
          <p:nvPr/>
        </p:nvSpPr>
        <p:spPr>
          <a:xfrm>
            <a:off x="4313212" y="5419438"/>
            <a:ext cx="2413694" cy="228268"/>
          </a:xfrm>
          <a:prstGeom prst="rect">
            <a:avLst/>
          </a:prstGeom>
        </p:spPr>
        <p:txBody>
          <a:bodyPr vert="horz" wrap="square" lIns="0" tIns="12700" rIns="0" bIns="0" rtlCol="0">
            <a:spAutoFit/>
          </a:bodyPr>
          <a:lstStyle/>
          <a:p>
            <a:pPr marL="12700">
              <a:lnSpc>
                <a:spcPct val="100000"/>
              </a:lnSpc>
              <a:spcBef>
                <a:spcPts val="100"/>
              </a:spcBef>
            </a:pPr>
            <a:r>
              <a:rPr lang="fr-FR" sz="1400" spc="300" dirty="0">
                <a:latin typeface="Arial" panose="020B0604020202020204" pitchFamily="34" charset="0"/>
                <a:ea typeface="Verdana" panose="020B0604030504040204" pitchFamily="34" charset="0"/>
                <a:cs typeface="Arial" panose="020B0604020202020204" pitchFamily="34" charset="0"/>
              </a:rPr>
              <a:t>28 avril 2025</a:t>
            </a:r>
            <a:endParaRPr sz="1400" spc="300" dirty="0">
              <a:latin typeface="Arial" panose="020B0604020202020204" pitchFamily="34" charset="0"/>
              <a:ea typeface="Verdana" panose="020B0604030504040204" pitchFamily="34" charset="0"/>
              <a:cs typeface="Arial" panose="020B0604020202020204" pitchFamily="34" charset="0"/>
            </a:endParaRPr>
          </a:p>
        </p:txBody>
      </p:sp>
      <p:sp>
        <p:nvSpPr>
          <p:cNvPr id="14" name="object 32">
            <a:extLst>
              <a:ext uri="{FF2B5EF4-FFF2-40B4-BE49-F238E27FC236}">
                <a16:creationId xmlns:a16="http://schemas.microsoft.com/office/drawing/2014/main" id="{291D53D4-248A-4225-B41E-4FD18316D786}"/>
              </a:ext>
            </a:extLst>
          </p:cNvPr>
          <p:cNvSpPr/>
          <p:nvPr/>
        </p:nvSpPr>
        <p:spPr>
          <a:xfrm>
            <a:off x="4439400" y="5937562"/>
            <a:ext cx="563245" cy="0"/>
          </a:xfrm>
          <a:custGeom>
            <a:avLst/>
            <a:gdLst/>
            <a:ahLst/>
            <a:cxnLst/>
            <a:rect l="l" t="t" r="r" b="b"/>
            <a:pathLst>
              <a:path w="563245">
                <a:moveTo>
                  <a:pt x="0" y="0"/>
                </a:moveTo>
                <a:lnTo>
                  <a:pt x="563156" y="0"/>
                </a:lnTo>
              </a:path>
            </a:pathLst>
          </a:custGeom>
          <a:ln w="79463">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pic>
        <p:nvPicPr>
          <p:cNvPr id="15" name="Image 14">
            <a:extLst>
              <a:ext uri="{FF2B5EF4-FFF2-40B4-BE49-F238E27FC236}">
                <a16:creationId xmlns:a16="http://schemas.microsoft.com/office/drawing/2014/main" id="{B907CEF1-A109-4FBD-B7CA-DE64ADC077A2}"/>
              </a:ext>
            </a:extLst>
          </p:cNvPr>
          <p:cNvPicPr>
            <a:picLocks noChangeAspect="1"/>
          </p:cNvPicPr>
          <p:nvPr/>
        </p:nvPicPr>
        <p:blipFill rotWithShape="1">
          <a:blip r:embed="rId3">
            <a:extLst>
              <a:ext uri="{28A0092B-C50C-407E-A947-70E740481C1C}">
                <a14:useLocalDpi xmlns:a14="http://schemas.microsoft.com/office/drawing/2010/main" val="0"/>
              </a:ext>
            </a:extLst>
          </a:blip>
          <a:srcRect l="22367" t="5525" r="30797" b="2138"/>
          <a:stretch/>
        </p:blipFill>
        <p:spPr>
          <a:xfrm>
            <a:off x="482482" y="1924037"/>
            <a:ext cx="3526422" cy="4469739"/>
          </a:xfrm>
          <a:prstGeom prst="rect">
            <a:avLst/>
          </a:prstGeom>
        </p:spPr>
      </p:pic>
      <p:sp>
        <p:nvSpPr>
          <p:cNvPr id="13" name="Text Box 8"/>
          <p:cNvSpPr txBox="1">
            <a:spLocks noChangeArrowheads="1"/>
          </p:cNvSpPr>
          <p:nvPr/>
        </p:nvSpPr>
        <p:spPr bwMode="auto">
          <a:xfrm>
            <a:off x="4313212" y="6149826"/>
            <a:ext cx="39740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altLang="fr-FR" sz="1400" dirty="0"/>
              <a:t>Service Statistiques, Etudes et Evaluation</a:t>
            </a: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3935" y="1567255"/>
            <a:ext cx="3487511" cy="1157820"/>
          </a:xfrm>
          <a:prstGeom prst="rect">
            <a:avLst/>
          </a:prstGeom>
        </p:spPr>
      </p:pic>
    </p:spTree>
    <p:extLst>
      <p:ext uri="{BB962C8B-B14F-4D97-AF65-F5344CB8AC3E}">
        <p14:creationId xmlns:p14="http://schemas.microsoft.com/office/powerpoint/2010/main" val="40419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086BAC-5350-127F-AE19-B40DAC864A09}"/>
              </a:ext>
            </a:extLst>
          </p:cNvPr>
          <p:cNvPicPr>
            <a:picLocks noChangeAspect="1"/>
          </p:cNvPicPr>
          <p:nvPr/>
        </p:nvPicPr>
        <p:blipFill>
          <a:blip r:embed="rId3"/>
          <a:stretch>
            <a:fillRect/>
          </a:stretch>
        </p:blipFill>
        <p:spPr>
          <a:xfrm>
            <a:off x="211725" y="656705"/>
            <a:ext cx="8406361" cy="6035891"/>
          </a:xfrm>
          <a:prstGeom prst="rect">
            <a:avLst/>
          </a:prstGeom>
        </p:spPr>
      </p:pic>
      <p:sp>
        <p:nvSpPr>
          <p:cNvPr id="43" name="ZoneTexte 42"/>
          <p:cNvSpPr txBox="1"/>
          <p:nvPr/>
        </p:nvSpPr>
        <p:spPr>
          <a:xfrm>
            <a:off x="2123728" y="1068224"/>
            <a:ext cx="762731" cy="369332"/>
          </a:xfrm>
          <a:prstGeom prst="rect">
            <a:avLst/>
          </a:prstGeom>
          <a:noFill/>
        </p:spPr>
        <p:txBody>
          <a:bodyPr wrap="square" rtlCol="0">
            <a:spAutoFit/>
          </a:bodyPr>
          <a:lstStyle/>
          <a:p>
            <a:pPr algn="ctr"/>
            <a:r>
              <a:rPr lang="fr-FR" sz="900" b="1" dirty="0">
                <a:solidFill>
                  <a:schemeClr val="accent2"/>
                </a:solidFill>
              </a:rPr>
              <a:t>-0,4% au 4T 2024</a:t>
            </a:r>
          </a:p>
        </p:txBody>
      </p:sp>
      <p:sp>
        <p:nvSpPr>
          <p:cNvPr id="45" name="ZoneTexte 44"/>
          <p:cNvSpPr txBox="1"/>
          <p:nvPr/>
        </p:nvSpPr>
        <p:spPr>
          <a:xfrm>
            <a:off x="5274362" y="1118370"/>
            <a:ext cx="762731" cy="369332"/>
          </a:xfrm>
          <a:prstGeom prst="rect">
            <a:avLst/>
          </a:prstGeom>
          <a:noFill/>
        </p:spPr>
        <p:txBody>
          <a:bodyPr wrap="square" rtlCol="0">
            <a:spAutoFit/>
          </a:bodyPr>
          <a:lstStyle/>
          <a:p>
            <a:pPr algn="ctr"/>
            <a:r>
              <a:rPr lang="fr-FR" sz="900" b="1" dirty="0">
                <a:solidFill>
                  <a:schemeClr val="accent2"/>
                </a:solidFill>
              </a:rPr>
              <a:t>-0,0% au 4T 2024</a:t>
            </a:r>
          </a:p>
        </p:txBody>
      </p:sp>
      <p:sp>
        <p:nvSpPr>
          <p:cNvPr id="47" name="ZoneTexte 46"/>
          <p:cNvSpPr txBox="1"/>
          <p:nvPr/>
        </p:nvSpPr>
        <p:spPr>
          <a:xfrm>
            <a:off x="8444538" y="871916"/>
            <a:ext cx="762731" cy="369332"/>
          </a:xfrm>
          <a:prstGeom prst="rect">
            <a:avLst/>
          </a:prstGeom>
          <a:noFill/>
        </p:spPr>
        <p:txBody>
          <a:bodyPr wrap="square" rtlCol="0">
            <a:spAutoFit/>
          </a:bodyPr>
          <a:lstStyle/>
          <a:p>
            <a:pPr algn="ctr"/>
            <a:r>
              <a:rPr lang="fr-FR" sz="900" b="1" dirty="0">
                <a:solidFill>
                  <a:schemeClr val="accent2"/>
                </a:solidFill>
              </a:rPr>
              <a:t>- 0,6% au 4T 2024</a:t>
            </a:r>
          </a:p>
        </p:txBody>
      </p:sp>
      <p:sp>
        <p:nvSpPr>
          <p:cNvPr id="49" name="ZoneTexte 48"/>
          <p:cNvSpPr txBox="1"/>
          <p:nvPr/>
        </p:nvSpPr>
        <p:spPr>
          <a:xfrm>
            <a:off x="2123728" y="2679563"/>
            <a:ext cx="762731" cy="369332"/>
          </a:xfrm>
          <a:prstGeom prst="rect">
            <a:avLst/>
          </a:prstGeom>
          <a:noFill/>
        </p:spPr>
        <p:txBody>
          <a:bodyPr wrap="square" rtlCol="0">
            <a:spAutoFit/>
          </a:bodyPr>
          <a:lstStyle/>
          <a:p>
            <a:pPr algn="ctr"/>
            <a:r>
              <a:rPr lang="fr-FR" sz="900" b="1" dirty="0">
                <a:solidFill>
                  <a:schemeClr val="accent2"/>
                </a:solidFill>
              </a:rPr>
              <a:t>+ 0,1% au 4T 2024</a:t>
            </a:r>
          </a:p>
        </p:txBody>
      </p:sp>
      <p:sp>
        <p:nvSpPr>
          <p:cNvPr id="51" name="ZoneTexte 50"/>
          <p:cNvSpPr txBox="1"/>
          <p:nvPr/>
        </p:nvSpPr>
        <p:spPr>
          <a:xfrm>
            <a:off x="5424102" y="2659945"/>
            <a:ext cx="762731" cy="369332"/>
          </a:xfrm>
          <a:prstGeom prst="rect">
            <a:avLst/>
          </a:prstGeom>
          <a:noFill/>
        </p:spPr>
        <p:txBody>
          <a:bodyPr wrap="square" rtlCol="0">
            <a:spAutoFit/>
          </a:bodyPr>
          <a:lstStyle/>
          <a:p>
            <a:pPr algn="ctr"/>
            <a:r>
              <a:rPr lang="fr-FR" sz="900" b="1" dirty="0">
                <a:solidFill>
                  <a:schemeClr val="accent2"/>
                </a:solidFill>
              </a:rPr>
              <a:t>- 0,1% au 4T 2024</a:t>
            </a:r>
          </a:p>
        </p:txBody>
      </p:sp>
      <p:sp>
        <p:nvSpPr>
          <p:cNvPr id="53" name="ZoneTexte 52"/>
          <p:cNvSpPr txBox="1"/>
          <p:nvPr/>
        </p:nvSpPr>
        <p:spPr>
          <a:xfrm>
            <a:off x="8406361" y="2670114"/>
            <a:ext cx="762731" cy="369332"/>
          </a:xfrm>
          <a:prstGeom prst="rect">
            <a:avLst/>
          </a:prstGeom>
          <a:noFill/>
        </p:spPr>
        <p:txBody>
          <a:bodyPr wrap="square" rtlCol="0">
            <a:spAutoFit/>
          </a:bodyPr>
          <a:lstStyle/>
          <a:p>
            <a:pPr algn="ctr"/>
            <a:r>
              <a:rPr lang="fr-FR" sz="900" b="1" dirty="0">
                <a:solidFill>
                  <a:schemeClr val="accent2"/>
                </a:solidFill>
              </a:rPr>
              <a:t>-0,2% au 4T 2024</a:t>
            </a:r>
          </a:p>
        </p:txBody>
      </p:sp>
      <p:sp>
        <p:nvSpPr>
          <p:cNvPr id="55" name="ZoneTexte 54"/>
          <p:cNvSpPr txBox="1"/>
          <p:nvPr/>
        </p:nvSpPr>
        <p:spPr>
          <a:xfrm>
            <a:off x="2174754" y="4163491"/>
            <a:ext cx="762731" cy="369332"/>
          </a:xfrm>
          <a:prstGeom prst="rect">
            <a:avLst/>
          </a:prstGeom>
          <a:noFill/>
        </p:spPr>
        <p:txBody>
          <a:bodyPr wrap="square" rtlCol="0">
            <a:spAutoFit/>
          </a:bodyPr>
          <a:lstStyle/>
          <a:p>
            <a:pPr algn="ctr"/>
            <a:r>
              <a:rPr lang="fr-FR" sz="900" b="1" dirty="0">
                <a:solidFill>
                  <a:schemeClr val="accent2"/>
                </a:solidFill>
              </a:rPr>
              <a:t>-0,4% au 4T 2024</a:t>
            </a:r>
          </a:p>
        </p:txBody>
      </p:sp>
      <p:sp>
        <p:nvSpPr>
          <p:cNvPr id="57" name="ZoneTexte 56"/>
          <p:cNvSpPr txBox="1"/>
          <p:nvPr/>
        </p:nvSpPr>
        <p:spPr>
          <a:xfrm>
            <a:off x="5364088" y="4120742"/>
            <a:ext cx="762731" cy="369332"/>
          </a:xfrm>
          <a:prstGeom prst="rect">
            <a:avLst/>
          </a:prstGeom>
          <a:noFill/>
        </p:spPr>
        <p:txBody>
          <a:bodyPr wrap="square" rtlCol="0">
            <a:spAutoFit/>
          </a:bodyPr>
          <a:lstStyle/>
          <a:p>
            <a:pPr algn="ctr"/>
            <a:r>
              <a:rPr lang="fr-FR" sz="900" b="1" dirty="0">
                <a:solidFill>
                  <a:schemeClr val="accent2"/>
                </a:solidFill>
              </a:rPr>
              <a:t>+0,1% au 4T 2024</a:t>
            </a:r>
          </a:p>
        </p:txBody>
      </p:sp>
      <p:sp>
        <p:nvSpPr>
          <p:cNvPr id="59" name="ZoneTexte 58"/>
          <p:cNvSpPr txBox="1"/>
          <p:nvPr/>
        </p:nvSpPr>
        <p:spPr>
          <a:xfrm>
            <a:off x="8236720" y="4154188"/>
            <a:ext cx="762731" cy="369332"/>
          </a:xfrm>
          <a:prstGeom prst="rect">
            <a:avLst/>
          </a:prstGeom>
          <a:noFill/>
        </p:spPr>
        <p:txBody>
          <a:bodyPr wrap="square" rtlCol="0">
            <a:spAutoFit/>
          </a:bodyPr>
          <a:lstStyle/>
          <a:p>
            <a:pPr algn="ctr"/>
            <a:r>
              <a:rPr lang="fr-FR" sz="900" b="1" dirty="0">
                <a:solidFill>
                  <a:schemeClr val="accent2"/>
                </a:solidFill>
              </a:rPr>
              <a:t>-0,5% au 4T 2024</a:t>
            </a:r>
          </a:p>
        </p:txBody>
      </p:sp>
      <p:sp>
        <p:nvSpPr>
          <p:cNvPr id="61" name="ZoneTexte 60"/>
          <p:cNvSpPr txBox="1"/>
          <p:nvPr/>
        </p:nvSpPr>
        <p:spPr>
          <a:xfrm>
            <a:off x="2218655" y="5604368"/>
            <a:ext cx="762731" cy="369332"/>
          </a:xfrm>
          <a:prstGeom prst="rect">
            <a:avLst/>
          </a:prstGeom>
          <a:noFill/>
        </p:spPr>
        <p:txBody>
          <a:bodyPr wrap="square" rtlCol="0">
            <a:spAutoFit/>
          </a:bodyPr>
          <a:lstStyle/>
          <a:p>
            <a:pPr algn="ctr"/>
            <a:r>
              <a:rPr lang="fr-FR" sz="900" b="1" dirty="0">
                <a:solidFill>
                  <a:schemeClr val="accent2"/>
                </a:solidFill>
              </a:rPr>
              <a:t>-0,4% au 4T 2024</a:t>
            </a:r>
          </a:p>
        </p:txBody>
      </p:sp>
      <p:sp>
        <p:nvSpPr>
          <p:cNvPr id="63" name="ZoneTexte 62"/>
          <p:cNvSpPr txBox="1"/>
          <p:nvPr/>
        </p:nvSpPr>
        <p:spPr>
          <a:xfrm>
            <a:off x="5364088" y="5203397"/>
            <a:ext cx="762731" cy="369332"/>
          </a:xfrm>
          <a:prstGeom prst="rect">
            <a:avLst/>
          </a:prstGeom>
          <a:noFill/>
        </p:spPr>
        <p:txBody>
          <a:bodyPr wrap="square" rtlCol="0">
            <a:spAutoFit/>
          </a:bodyPr>
          <a:lstStyle/>
          <a:p>
            <a:pPr algn="ctr"/>
            <a:r>
              <a:rPr lang="fr-FR" sz="900" b="1" dirty="0">
                <a:solidFill>
                  <a:schemeClr val="accent2"/>
                </a:solidFill>
              </a:rPr>
              <a:t>+0,3% au 4T 2024</a:t>
            </a:r>
          </a:p>
        </p:txBody>
      </p:sp>
      <p:sp>
        <p:nvSpPr>
          <p:cNvPr id="65" name="ZoneTexte 64"/>
          <p:cNvSpPr txBox="1"/>
          <p:nvPr/>
        </p:nvSpPr>
        <p:spPr>
          <a:xfrm>
            <a:off x="8381269" y="5572729"/>
            <a:ext cx="762731" cy="369332"/>
          </a:xfrm>
          <a:prstGeom prst="rect">
            <a:avLst/>
          </a:prstGeom>
          <a:noFill/>
        </p:spPr>
        <p:txBody>
          <a:bodyPr wrap="square" rtlCol="0">
            <a:spAutoFit/>
          </a:bodyPr>
          <a:lstStyle/>
          <a:p>
            <a:pPr algn="ctr"/>
            <a:r>
              <a:rPr lang="fr-FR" sz="900" b="1" dirty="0">
                <a:solidFill>
                  <a:schemeClr val="accent2"/>
                </a:solidFill>
              </a:rPr>
              <a:t>-0,0% au 4T 2024</a:t>
            </a:r>
          </a:p>
        </p:txBody>
      </p:sp>
      <p:sp>
        <p:nvSpPr>
          <p:cNvPr id="67" name="Text Box 2"/>
          <p:cNvSpPr txBox="1">
            <a:spLocks noChangeArrowheads="1"/>
          </p:cNvSpPr>
          <p:nvPr/>
        </p:nvSpPr>
        <p:spPr bwMode="auto">
          <a:xfrm>
            <a:off x="827583" y="10374"/>
            <a:ext cx="77051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0"/>
              </a:spcBef>
              <a:buFontTx/>
              <a:buNone/>
            </a:pPr>
            <a:r>
              <a:rPr lang="fr-FR" altLang="fr-FR" sz="1800" dirty="0">
                <a:solidFill>
                  <a:srgbClr val="EA4C37"/>
                </a:solidFill>
              </a:rPr>
              <a:t>Au 4</a:t>
            </a:r>
            <a:r>
              <a:rPr lang="fr-FR" altLang="fr-FR" sz="1800" baseline="30000" dirty="0">
                <a:solidFill>
                  <a:srgbClr val="EA4C37"/>
                </a:solidFill>
              </a:rPr>
              <a:t>ème</a:t>
            </a:r>
            <a:r>
              <a:rPr lang="fr-FR" altLang="fr-FR" sz="1800" dirty="0">
                <a:solidFill>
                  <a:srgbClr val="EA4C37"/>
                </a:solidFill>
              </a:rPr>
              <a:t> trimestre 2024 : 8 départements à la baisse, </a:t>
            </a:r>
          </a:p>
          <a:p>
            <a:pPr eaLnBrk="1" hangingPunct="1">
              <a:spcBef>
                <a:spcPts val="0"/>
              </a:spcBef>
              <a:buFontTx/>
              <a:buNone/>
            </a:pPr>
            <a:r>
              <a:rPr lang="fr-FR" altLang="fr-FR" sz="1800" dirty="0">
                <a:solidFill>
                  <a:srgbClr val="EA4C37"/>
                </a:solidFill>
              </a:rPr>
              <a:t>notamment Ardèche, Puy-de-Dôme, Rhône et Ain</a:t>
            </a:r>
            <a:endParaRPr lang="fr-FR" altLang="fr-FR" sz="1200" dirty="0">
              <a:solidFill>
                <a:srgbClr val="EA4C37"/>
              </a:solidFill>
            </a:endParaRPr>
          </a:p>
        </p:txBody>
      </p:sp>
    </p:spTree>
    <p:extLst>
      <p:ext uri="{BB962C8B-B14F-4D97-AF65-F5344CB8AC3E}">
        <p14:creationId xmlns:p14="http://schemas.microsoft.com/office/powerpoint/2010/main" val="957804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FE92AE5-8B3E-15AA-BF6F-9889E185DBE3}"/>
              </a:ext>
            </a:extLst>
          </p:cNvPr>
          <p:cNvPicPr>
            <a:picLocks noChangeAspect="1"/>
          </p:cNvPicPr>
          <p:nvPr/>
        </p:nvPicPr>
        <p:blipFill>
          <a:blip r:embed="rId3"/>
          <a:stretch>
            <a:fillRect/>
          </a:stretch>
        </p:blipFill>
        <p:spPr>
          <a:xfrm>
            <a:off x="0" y="1166567"/>
            <a:ext cx="9144000" cy="4524866"/>
          </a:xfrm>
          <a:prstGeom prst="rect">
            <a:avLst/>
          </a:prstGeom>
        </p:spPr>
      </p:pic>
      <p:sp>
        <p:nvSpPr>
          <p:cNvPr id="10" name="Text Box 2"/>
          <p:cNvSpPr txBox="1">
            <a:spLocks noChangeArrowheads="1"/>
          </p:cNvSpPr>
          <p:nvPr/>
        </p:nvSpPr>
        <p:spPr bwMode="auto">
          <a:xfrm>
            <a:off x="827585" y="85397"/>
            <a:ext cx="70567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0"/>
              </a:spcBef>
              <a:buFontTx/>
              <a:buNone/>
            </a:pPr>
            <a:r>
              <a:rPr lang="fr-FR" altLang="fr-FR" sz="1600" dirty="0">
                <a:solidFill>
                  <a:srgbClr val="EA4C37"/>
                </a:solidFill>
              </a:rPr>
              <a:t>Au 4</a:t>
            </a:r>
            <a:r>
              <a:rPr lang="fr-FR" altLang="fr-FR" sz="1600" baseline="30000" dirty="0">
                <a:solidFill>
                  <a:srgbClr val="EA4C37"/>
                </a:solidFill>
              </a:rPr>
              <a:t>ème</a:t>
            </a:r>
            <a:r>
              <a:rPr lang="fr-FR" altLang="fr-FR" sz="1600" dirty="0">
                <a:solidFill>
                  <a:srgbClr val="EA4C37"/>
                </a:solidFill>
              </a:rPr>
              <a:t> trimestre 2024, forte baisse dans le tertiaire non-marchand, le BTP et l’intérim</a:t>
            </a:r>
          </a:p>
        </p:txBody>
      </p:sp>
      <p:sp>
        <p:nvSpPr>
          <p:cNvPr id="38" name="ZoneTexte 37"/>
          <p:cNvSpPr txBox="1"/>
          <p:nvPr/>
        </p:nvSpPr>
        <p:spPr>
          <a:xfrm>
            <a:off x="2374413" y="1679058"/>
            <a:ext cx="792088" cy="584775"/>
          </a:xfrm>
          <a:prstGeom prst="rect">
            <a:avLst/>
          </a:prstGeom>
          <a:noFill/>
        </p:spPr>
        <p:txBody>
          <a:bodyPr wrap="square" rtlCol="0">
            <a:spAutoFit/>
          </a:bodyPr>
          <a:lstStyle/>
          <a:p>
            <a:pPr algn="ctr"/>
            <a:r>
              <a:rPr lang="fr-FR" sz="1200" b="1" dirty="0">
                <a:solidFill>
                  <a:schemeClr val="accent2"/>
                </a:solidFill>
              </a:rPr>
              <a:t>+0,0% </a:t>
            </a:r>
            <a:r>
              <a:rPr lang="fr-FR" sz="1000" b="1" dirty="0">
                <a:solidFill>
                  <a:schemeClr val="accent2"/>
                </a:solidFill>
              </a:rPr>
              <a:t>au 4T 2024</a:t>
            </a:r>
          </a:p>
        </p:txBody>
      </p:sp>
      <p:sp>
        <p:nvSpPr>
          <p:cNvPr id="39" name="ZoneTexte 38"/>
          <p:cNvSpPr txBox="1"/>
          <p:nvPr/>
        </p:nvSpPr>
        <p:spPr>
          <a:xfrm>
            <a:off x="5436096" y="1749554"/>
            <a:ext cx="792088" cy="430887"/>
          </a:xfrm>
          <a:prstGeom prst="rect">
            <a:avLst/>
          </a:prstGeom>
          <a:noFill/>
        </p:spPr>
        <p:txBody>
          <a:bodyPr wrap="square" rtlCol="0">
            <a:spAutoFit/>
          </a:bodyPr>
          <a:lstStyle/>
          <a:p>
            <a:pPr algn="ctr"/>
            <a:r>
              <a:rPr lang="fr-FR" sz="1200" b="1" dirty="0">
                <a:solidFill>
                  <a:schemeClr val="accent2"/>
                </a:solidFill>
              </a:rPr>
              <a:t>-0,5% </a:t>
            </a:r>
            <a:r>
              <a:rPr lang="fr-FR" sz="1000" b="1" dirty="0">
                <a:solidFill>
                  <a:schemeClr val="accent2"/>
                </a:solidFill>
              </a:rPr>
              <a:t>au 4T 2024</a:t>
            </a:r>
          </a:p>
        </p:txBody>
      </p:sp>
      <p:sp>
        <p:nvSpPr>
          <p:cNvPr id="40" name="ZoneTexte 39"/>
          <p:cNvSpPr txBox="1"/>
          <p:nvPr/>
        </p:nvSpPr>
        <p:spPr>
          <a:xfrm>
            <a:off x="8367447" y="1068353"/>
            <a:ext cx="792088" cy="430887"/>
          </a:xfrm>
          <a:prstGeom prst="rect">
            <a:avLst/>
          </a:prstGeom>
          <a:noFill/>
        </p:spPr>
        <p:txBody>
          <a:bodyPr wrap="square" rtlCol="0">
            <a:spAutoFit/>
          </a:bodyPr>
          <a:lstStyle/>
          <a:p>
            <a:pPr algn="ctr"/>
            <a:r>
              <a:rPr lang="fr-FR" sz="1200" b="1" dirty="0">
                <a:solidFill>
                  <a:schemeClr val="accent2"/>
                </a:solidFill>
              </a:rPr>
              <a:t>-0,1% </a:t>
            </a:r>
            <a:r>
              <a:rPr lang="fr-FR" sz="1000" b="1" dirty="0">
                <a:solidFill>
                  <a:schemeClr val="accent2"/>
                </a:solidFill>
              </a:rPr>
              <a:t>au 4T 2024</a:t>
            </a:r>
          </a:p>
        </p:txBody>
      </p:sp>
      <p:sp>
        <p:nvSpPr>
          <p:cNvPr id="41" name="ZoneTexte 40"/>
          <p:cNvSpPr txBox="1"/>
          <p:nvPr/>
        </p:nvSpPr>
        <p:spPr>
          <a:xfrm>
            <a:off x="2301627" y="4086865"/>
            <a:ext cx="792088" cy="430887"/>
          </a:xfrm>
          <a:prstGeom prst="rect">
            <a:avLst/>
          </a:prstGeom>
          <a:noFill/>
        </p:spPr>
        <p:txBody>
          <a:bodyPr wrap="square" rtlCol="0">
            <a:spAutoFit/>
          </a:bodyPr>
          <a:lstStyle/>
          <a:p>
            <a:pPr algn="ctr"/>
            <a:r>
              <a:rPr lang="fr-FR" sz="1200" b="1" dirty="0">
                <a:solidFill>
                  <a:schemeClr val="accent2"/>
                </a:solidFill>
              </a:rPr>
              <a:t>-0,0% </a:t>
            </a:r>
            <a:r>
              <a:rPr lang="fr-FR" sz="1000" b="1" dirty="0">
                <a:solidFill>
                  <a:schemeClr val="accent2"/>
                </a:solidFill>
              </a:rPr>
              <a:t>au 4T 2024</a:t>
            </a:r>
          </a:p>
        </p:txBody>
      </p:sp>
      <p:sp>
        <p:nvSpPr>
          <p:cNvPr id="42" name="ZoneTexte 41"/>
          <p:cNvSpPr txBox="1"/>
          <p:nvPr/>
        </p:nvSpPr>
        <p:spPr>
          <a:xfrm>
            <a:off x="5306160" y="4302310"/>
            <a:ext cx="792131" cy="430887"/>
          </a:xfrm>
          <a:prstGeom prst="rect">
            <a:avLst/>
          </a:prstGeom>
          <a:noFill/>
        </p:spPr>
        <p:txBody>
          <a:bodyPr wrap="square" rtlCol="0">
            <a:spAutoFit/>
          </a:bodyPr>
          <a:lstStyle/>
          <a:p>
            <a:pPr algn="ctr"/>
            <a:r>
              <a:rPr lang="fr-FR" sz="1200" b="1" dirty="0">
                <a:solidFill>
                  <a:schemeClr val="accent2"/>
                </a:solidFill>
              </a:rPr>
              <a:t>-0,6% </a:t>
            </a:r>
            <a:r>
              <a:rPr lang="fr-FR" sz="1000" b="1" dirty="0">
                <a:solidFill>
                  <a:schemeClr val="accent2"/>
                </a:solidFill>
              </a:rPr>
              <a:t>au 4T 2024</a:t>
            </a:r>
          </a:p>
        </p:txBody>
      </p:sp>
      <p:sp>
        <p:nvSpPr>
          <p:cNvPr id="43" name="ZoneTexte 42"/>
          <p:cNvSpPr txBox="1"/>
          <p:nvPr/>
        </p:nvSpPr>
        <p:spPr>
          <a:xfrm>
            <a:off x="8351912" y="4086867"/>
            <a:ext cx="792088" cy="430887"/>
          </a:xfrm>
          <a:prstGeom prst="rect">
            <a:avLst/>
          </a:prstGeom>
          <a:noFill/>
        </p:spPr>
        <p:txBody>
          <a:bodyPr wrap="square" rtlCol="0">
            <a:spAutoFit/>
          </a:bodyPr>
          <a:lstStyle/>
          <a:p>
            <a:pPr algn="ctr"/>
            <a:r>
              <a:rPr lang="fr-FR" sz="1200" b="1" dirty="0">
                <a:solidFill>
                  <a:schemeClr val="accent2"/>
                </a:solidFill>
              </a:rPr>
              <a:t>-1,7% </a:t>
            </a:r>
            <a:r>
              <a:rPr lang="fr-FR" sz="1000" b="1" dirty="0">
                <a:solidFill>
                  <a:schemeClr val="accent2"/>
                </a:solidFill>
              </a:rPr>
              <a:t>au 4T 2024</a:t>
            </a:r>
          </a:p>
        </p:txBody>
      </p:sp>
    </p:spTree>
    <p:extLst>
      <p:ext uri="{BB962C8B-B14F-4D97-AF65-F5344CB8AC3E}">
        <p14:creationId xmlns:p14="http://schemas.microsoft.com/office/powerpoint/2010/main" val="1134951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2"/>
          <p:cNvSpPr>
            <a:spLocks noGrp="1" noChangeArrowheads="1"/>
          </p:cNvSpPr>
          <p:nvPr>
            <p:ph type="title" idx="4294967295"/>
          </p:nvPr>
        </p:nvSpPr>
        <p:spPr>
          <a:xfrm>
            <a:off x="851272" y="199218"/>
            <a:ext cx="8041208" cy="421470"/>
          </a:xfrm>
          <a:prstGeom prst="rect">
            <a:avLst/>
          </a:prstGeo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gn="l" eaLnBrk="1" hangingPunct="1"/>
            <a:r>
              <a:rPr lang="fr-FR" altLang="fr-FR" sz="1800" dirty="0">
                <a:solidFill>
                  <a:srgbClr val="EA4C37"/>
                </a:solidFill>
              </a:rPr>
              <a:t>Les embauches (DPAE) – Par mois</a:t>
            </a:r>
            <a:endParaRPr lang="fr-FR" altLang="fr-FR" sz="1400" b="0" dirty="0">
              <a:solidFill>
                <a:srgbClr val="EA4C37"/>
              </a:solidFill>
            </a:endParaRPr>
          </a:p>
        </p:txBody>
      </p:sp>
      <p:sp>
        <p:nvSpPr>
          <p:cNvPr id="9" name="Text Box 10"/>
          <p:cNvSpPr txBox="1">
            <a:spLocks noChangeArrowheads="1"/>
          </p:cNvSpPr>
          <p:nvPr/>
        </p:nvSpPr>
        <p:spPr bwMode="auto">
          <a:xfrm>
            <a:off x="179512" y="1268760"/>
            <a:ext cx="911869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fr-FR" sz="1600" dirty="0"/>
              <a:t>518 600 embauches </a:t>
            </a:r>
            <a:r>
              <a:rPr lang="fr-FR" sz="1600" b="1" dirty="0"/>
              <a:t>en mars 2025, en baisse de -1% par rapport à mars 2024</a:t>
            </a:r>
          </a:p>
        </p:txBody>
      </p:sp>
      <p:sp>
        <p:nvSpPr>
          <p:cNvPr id="10" name="Text Box 4"/>
          <p:cNvSpPr txBox="1">
            <a:spLocks noChangeArrowheads="1"/>
          </p:cNvSpPr>
          <p:nvPr/>
        </p:nvSpPr>
        <p:spPr bwMode="auto">
          <a:xfrm>
            <a:off x="107504" y="6567213"/>
            <a:ext cx="8794141" cy="2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81" tIns="45691" rIns="91381" bIns="4569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000" i="1" dirty="0">
                <a:ea typeface="ヒラギノ角ゴ Pro W3" charset="-128"/>
              </a:rPr>
              <a:t>Déclaration Préalables à l’Embauches (DPAE) – ACOSS</a:t>
            </a:r>
            <a:endParaRPr lang="en-US" altLang="fr-FR" sz="1000" i="1" dirty="0">
              <a:ea typeface="ヒラギノ角ゴ Pro W3" charset="-128"/>
            </a:endParaRPr>
          </a:p>
        </p:txBody>
      </p:sp>
      <p:pic>
        <p:nvPicPr>
          <p:cNvPr id="3" name="Image 2">
            <a:extLst>
              <a:ext uri="{FF2B5EF4-FFF2-40B4-BE49-F238E27FC236}">
                <a16:creationId xmlns:a16="http://schemas.microsoft.com/office/drawing/2014/main" id="{04AFE96A-DBD9-3824-9320-061AD8733E8B}"/>
              </a:ext>
            </a:extLst>
          </p:cNvPr>
          <p:cNvPicPr>
            <a:picLocks noChangeAspect="1"/>
          </p:cNvPicPr>
          <p:nvPr/>
        </p:nvPicPr>
        <p:blipFill>
          <a:blip r:embed="rId3"/>
          <a:stretch>
            <a:fillRect/>
          </a:stretch>
        </p:blipFill>
        <p:spPr>
          <a:xfrm>
            <a:off x="683568" y="2060848"/>
            <a:ext cx="7636086" cy="3639396"/>
          </a:xfrm>
          <a:prstGeom prst="rect">
            <a:avLst/>
          </a:prstGeom>
        </p:spPr>
      </p:pic>
    </p:spTree>
    <p:extLst>
      <p:ext uri="{BB962C8B-B14F-4D97-AF65-F5344CB8AC3E}">
        <p14:creationId xmlns:p14="http://schemas.microsoft.com/office/powerpoint/2010/main" val="1359112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851272" y="199218"/>
            <a:ext cx="8041208" cy="421470"/>
          </a:xfrm>
          <a:prstGeom prst="rect">
            <a:avLst/>
          </a:prstGeo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fr-FR" altLang="fr-FR" sz="1800" kern="0" dirty="0">
                <a:solidFill>
                  <a:srgbClr val="EA4C37"/>
                </a:solidFill>
              </a:rPr>
              <a:t>Les embauches en mars 2025 (DPAE) – Par type de contrat</a:t>
            </a:r>
            <a:endParaRPr lang="fr-FR" altLang="fr-FR" sz="1400" kern="0" dirty="0">
              <a:solidFill>
                <a:srgbClr val="EA4C37"/>
              </a:solidFill>
            </a:endParaRPr>
          </a:p>
        </p:txBody>
      </p:sp>
      <p:sp>
        <p:nvSpPr>
          <p:cNvPr id="8" name="Text Box 4"/>
          <p:cNvSpPr txBox="1">
            <a:spLocks noChangeArrowheads="1"/>
          </p:cNvSpPr>
          <p:nvPr/>
        </p:nvSpPr>
        <p:spPr bwMode="auto">
          <a:xfrm>
            <a:off x="35496" y="6567213"/>
            <a:ext cx="8794141" cy="2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81" tIns="45691" rIns="91381" bIns="4569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000" i="1" dirty="0">
                <a:ea typeface="ヒラギノ角ゴ Pro W3" charset="-128"/>
              </a:rPr>
              <a:t>Déclaration Préalables à l’Embauches (DPAE) – ACOSS</a:t>
            </a:r>
            <a:endParaRPr lang="en-US" altLang="fr-FR" sz="1000" i="1" dirty="0">
              <a:ea typeface="ヒラギノ角ゴ Pro W3" charset="-128"/>
            </a:endParaRPr>
          </a:p>
        </p:txBody>
      </p:sp>
      <p:sp>
        <p:nvSpPr>
          <p:cNvPr id="2" name="ZoneTexte 1">
            <a:extLst>
              <a:ext uri="{FF2B5EF4-FFF2-40B4-BE49-F238E27FC236}">
                <a16:creationId xmlns:a16="http://schemas.microsoft.com/office/drawing/2014/main" id="{CD83E2ED-1F30-D08A-1DF8-7F099B197E17}"/>
              </a:ext>
            </a:extLst>
          </p:cNvPr>
          <p:cNvSpPr txBox="1"/>
          <p:nvPr/>
        </p:nvSpPr>
        <p:spPr>
          <a:xfrm>
            <a:off x="0" y="4221088"/>
            <a:ext cx="3360688" cy="523220"/>
          </a:xfrm>
          <a:prstGeom prst="rect">
            <a:avLst/>
          </a:prstGeom>
          <a:noFill/>
        </p:spPr>
        <p:txBody>
          <a:bodyPr wrap="square" rtlCol="0">
            <a:spAutoFit/>
          </a:bodyPr>
          <a:lstStyle/>
          <a:p>
            <a:pPr algn="r"/>
            <a:r>
              <a:rPr lang="fr-FR" sz="1700" b="1" dirty="0"/>
              <a:t>Evolution annuelle</a:t>
            </a:r>
          </a:p>
          <a:p>
            <a:pPr algn="r"/>
            <a:r>
              <a:rPr lang="fr-FR" sz="1100" b="1" i="1" dirty="0"/>
              <a:t>(mars.25 versus mars.24)</a:t>
            </a:r>
          </a:p>
        </p:txBody>
      </p:sp>
      <p:pic>
        <p:nvPicPr>
          <p:cNvPr id="3" name="Image 2">
            <a:extLst>
              <a:ext uri="{FF2B5EF4-FFF2-40B4-BE49-F238E27FC236}">
                <a16:creationId xmlns:a16="http://schemas.microsoft.com/office/drawing/2014/main" id="{BDF3978C-5C9D-3EC6-A2DC-92026A3DA8A2}"/>
              </a:ext>
            </a:extLst>
          </p:cNvPr>
          <p:cNvPicPr>
            <a:picLocks noChangeAspect="1"/>
          </p:cNvPicPr>
          <p:nvPr/>
        </p:nvPicPr>
        <p:blipFill>
          <a:blip r:embed="rId3"/>
          <a:stretch>
            <a:fillRect/>
          </a:stretch>
        </p:blipFill>
        <p:spPr>
          <a:xfrm>
            <a:off x="3923928" y="3429000"/>
            <a:ext cx="4572396" cy="2932430"/>
          </a:xfrm>
          <a:prstGeom prst="rect">
            <a:avLst/>
          </a:prstGeom>
        </p:spPr>
      </p:pic>
      <p:pic>
        <p:nvPicPr>
          <p:cNvPr id="4" name="Image 3">
            <a:extLst>
              <a:ext uri="{FF2B5EF4-FFF2-40B4-BE49-F238E27FC236}">
                <a16:creationId xmlns:a16="http://schemas.microsoft.com/office/drawing/2014/main" id="{F69FAFF6-C56D-D61D-E560-6D4A0E9F0922}"/>
              </a:ext>
            </a:extLst>
          </p:cNvPr>
          <p:cNvPicPr>
            <a:picLocks noChangeAspect="1"/>
          </p:cNvPicPr>
          <p:nvPr/>
        </p:nvPicPr>
        <p:blipFill>
          <a:blip r:embed="rId4"/>
          <a:stretch>
            <a:fillRect/>
          </a:stretch>
        </p:blipFill>
        <p:spPr>
          <a:xfrm>
            <a:off x="934986" y="965312"/>
            <a:ext cx="4295708" cy="1815615"/>
          </a:xfrm>
          <a:prstGeom prst="rect">
            <a:avLst/>
          </a:prstGeom>
        </p:spPr>
      </p:pic>
    </p:spTree>
    <p:extLst>
      <p:ext uri="{BB962C8B-B14F-4D97-AF65-F5344CB8AC3E}">
        <p14:creationId xmlns:p14="http://schemas.microsoft.com/office/powerpoint/2010/main" val="1458691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Text Box 27"/>
          <p:cNvSpPr txBox="1">
            <a:spLocks noChangeArrowheads="1"/>
          </p:cNvSpPr>
          <p:nvPr/>
        </p:nvSpPr>
        <p:spPr bwMode="auto">
          <a:xfrm>
            <a:off x="4343400" y="3810000"/>
            <a:ext cx="876300" cy="369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eaLnBrk="0" hangingPunct="0">
              <a:spcBef>
                <a:spcPct val="50000"/>
              </a:spcBef>
              <a:buClr>
                <a:srgbClr val="93C260"/>
              </a:buClr>
              <a:buSzPct val="140000"/>
              <a:buFont typeface="Arial" pitchFamily="34" charset="0"/>
              <a:buChar char="•"/>
              <a:defRPr b="1">
                <a:solidFill>
                  <a:srgbClr val="000000"/>
                </a:solidFill>
                <a:latin typeface="Arial" pitchFamily="34" charset="0"/>
                <a:ea typeface="MS PGothic" pitchFamily="34" charset="-128"/>
                <a:cs typeface="Arial" pitchFamily="34" charset="0"/>
              </a:defRPr>
            </a:lvl1pPr>
            <a:lvl2pPr marL="742950" indent="-285750" eaLnBrk="0" hangingPunct="0">
              <a:spcBef>
                <a:spcPct val="50000"/>
              </a:spcBef>
              <a:buClr>
                <a:srgbClr val="469F2B"/>
              </a:buClr>
              <a:buFont typeface="Wingdings" pitchFamily="2" charset="2"/>
              <a:buChar char="§"/>
              <a:defRPr b="1">
                <a:solidFill>
                  <a:srgbClr val="469F2B"/>
                </a:solidFill>
                <a:latin typeface="Arial" pitchFamily="34" charset="0"/>
                <a:ea typeface="MS PGothic" pitchFamily="34" charset="-128"/>
                <a:cs typeface="Arial" pitchFamily="34" charset="0"/>
              </a:defRPr>
            </a:lvl2pPr>
            <a:lvl3pPr marL="1143000" indent="-228600" eaLnBrk="0" hangingPunct="0">
              <a:spcBef>
                <a:spcPct val="20000"/>
              </a:spcBef>
              <a:buClr>
                <a:srgbClr val="93C260"/>
              </a:buClr>
              <a:buChar char="•"/>
              <a:defRPr sz="1600">
                <a:solidFill>
                  <a:srgbClr val="1A171B"/>
                </a:solidFill>
                <a:latin typeface="Arial" pitchFamily="34" charset="0"/>
                <a:ea typeface="MS PGothic" pitchFamily="34" charset="-128"/>
                <a:cs typeface="Arial" pitchFamily="34" charset="0"/>
              </a:defRPr>
            </a:lvl3pPr>
            <a:lvl4pPr marL="1600200" indent="-228600" eaLnBrk="0" hangingPunct="0">
              <a:spcBef>
                <a:spcPct val="20000"/>
              </a:spcBef>
              <a:buFont typeface="Arial" pitchFamily="34" charset="0"/>
              <a:buChar char="–"/>
              <a:defRPr sz="1400">
                <a:solidFill>
                  <a:srgbClr val="000000"/>
                </a:solidFill>
                <a:latin typeface="Arial" pitchFamily="34" charset="0"/>
                <a:ea typeface="MS PGothic"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9pPr>
          </a:lstStyle>
          <a:p>
            <a:pPr eaLnBrk="1" hangingPunct="1">
              <a:buClrTx/>
              <a:buSzTx/>
              <a:buFontTx/>
              <a:buNone/>
            </a:pPr>
            <a:endParaRPr lang="fr-FR" altLang="fr-FR" b="0">
              <a:solidFill>
                <a:schemeClr val="tx1"/>
              </a:solidFill>
            </a:endParaRPr>
          </a:p>
        </p:txBody>
      </p:sp>
      <p:sp>
        <p:nvSpPr>
          <p:cNvPr id="9" name="Rectangle 2"/>
          <p:cNvSpPr txBox="1">
            <a:spLocks noChangeArrowheads="1"/>
          </p:cNvSpPr>
          <p:nvPr/>
        </p:nvSpPr>
        <p:spPr>
          <a:xfrm>
            <a:off x="851272" y="199218"/>
            <a:ext cx="8041208" cy="421470"/>
          </a:xfrm>
          <a:prstGeom prst="rect">
            <a:avLst/>
          </a:prstGeo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fr-FR" altLang="fr-FR" sz="1700" kern="0" dirty="0">
                <a:solidFill>
                  <a:srgbClr val="EA4C37"/>
                </a:solidFill>
              </a:rPr>
              <a:t>Les embauches en mars 2025 – Par département</a:t>
            </a:r>
            <a:endParaRPr lang="fr-FR" altLang="fr-FR" sz="1400" b="1" i="1" kern="0" dirty="0">
              <a:solidFill>
                <a:srgbClr val="EA4C37"/>
              </a:solidFill>
            </a:endParaRPr>
          </a:p>
        </p:txBody>
      </p:sp>
      <p:sp>
        <p:nvSpPr>
          <p:cNvPr id="10" name="Text Box 4"/>
          <p:cNvSpPr txBox="1">
            <a:spLocks noChangeArrowheads="1"/>
          </p:cNvSpPr>
          <p:nvPr/>
        </p:nvSpPr>
        <p:spPr bwMode="auto">
          <a:xfrm>
            <a:off x="35496" y="6567213"/>
            <a:ext cx="8794141" cy="2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81" tIns="45691" rIns="91381" bIns="4569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000" i="1" dirty="0">
                <a:ea typeface="ヒラギノ角ゴ Pro W3" charset="-128"/>
              </a:rPr>
              <a:t>Déclaration Préalables à l’Embauches (DPAE) – ACOSS</a:t>
            </a:r>
            <a:endParaRPr lang="en-US" altLang="fr-FR" sz="1000" i="1" dirty="0">
              <a:ea typeface="ヒラギノ角ゴ Pro W3" charset="-128"/>
            </a:endParaRPr>
          </a:p>
        </p:txBody>
      </p:sp>
      <p:sp>
        <p:nvSpPr>
          <p:cNvPr id="3" name="ZoneTexte 2">
            <a:extLst>
              <a:ext uri="{FF2B5EF4-FFF2-40B4-BE49-F238E27FC236}">
                <a16:creationId xmlns:a16="http://schemas.microsoft.com/office/drawing/2014/main" id="{46BA77EE-7E44-AD82-68D9-AA9E2B459D6F}"/>
              </a:ext>
            </a:extLst>
          </p:cNvPr>
          <p:cNvSpPr txBox="1"/>
          <p:nvPr/>
        </p:nvSpPr>
        <p:spPr>
          <a:xfrm>
            <a:off x="0" y="4221088"/>
            <a:ext cx="3360688" cy="523220"/>
          </a:xfrm>
          <a:prstGeom prst="rect">
            <a:avLst/>
          </a:prstGeom>
          <a:noFill/>
        </p:spPr>
        <p:txBody>
          <a:bodyPr wrap="square" rtlCol="0">
            <a:spAutoFit/>
          </a:bodyPr>
          <a:lstStyle/>
          <a:p>
            <a:pPr algn="r"/>
            <a:r>
              <a:rPr lang="fr-FR" sz="1700" b="1" dirty="0"/>
              <a:t>Evolution annuelle</a:t>
            </a:r>
          </a:p>
          <a:p>
            <a:pPr algn="r"/>
            <a:r>
              <a:rPr lang="fr-FR" sz="1100" b="1" i="1" dirty="0"/>
              <a:t>(mars.25 versus mars.24)</a:t>
            </a:r>
          </a:p>
        </p:txBody>
      </p:sp>
      <p:pic>
        <p:nvPicPr>
          <p:cNvPr id="4" name="Image 3">
            <a:extLst>
              <a:ext uri="{FF2B5EF4-FFF2-40B4-BE49-F238E27FC236}">
                <a16:creationId xmlns:a16="http://schemas.microsoft.com/office/drawing/2014/main" id="{E8BB9EF5-C060-C536-B61D-125938FE1702}"/>
              </a:ext>
            </a:extLst>
          </p:cNvPr>
          <p:cNvPicPr>
            <a:picLocks noChangeAspect="1"/>
          </p:cNvPicPr>
          <p:nvPr/>
        </p:nvPicPr>
        <p:blipFill>
          <a:blip r:embed="rId3"/>
          <a:stretch>
            <a:fillRect/>
          </a:stretch>
        </p:blipFill>
        <p:spPr>
          <a:xfrm>
            <a:off x="3563888" y="3040470"/>
            <a:ext cx="5184576" cy="3290478"/>
          </a:xfrm>
          <a:prstGeom prst="rect">
            <a:avLst/>
          </a:prstGeom>
        </p:spPr>
      </p:pic>
      <p:pic>
        <p:nvPicPr>
          <p:cNvPr id="6" name="Image 5">
            <a:extLst>
              <a:ext uri="{FF2B5EF4-FFF2-40B4-BE49-F238E27FC236}">
                <a16:creationId xmlns:a16="http://schemas.microsoft.com/office/drawing/2014/main" id="{95C55544-FF77-1F7B-7B0C-1508EE2DC2A3}"/>
              </a:ext>
            </a:extLst>
          </p:cNvPr>
          <p:cNvPicPr>
            <a:picLocks noChangeAspect="1"/>
          </p:cNvPicPr>
          <p:nvPr/>
        </p:nvPicPr>
        <p:blipFill>
          <a:blip r:embed="rId4"/>
          <a:stretch>
            <a:fillRect/>
          </a:stretch>
        </p:blipFill>
        <p:spPr>
          <a:xfrm>
            <a:off x="539552" y="856953"/>
            <a:ext cx="3497580" cy="2804160"/>
          </a:xfrm>
          <a:prstGeom prst="rect">
            <a:avLst/>
          </a:prstGeom>
        </p:spPr>
      </p:pic>
    </p:spTree>
    <p:extLst>
      <p:ext uri="{BB962C8B-B14F-4D97-AF65-F5344CB8AC3E}">
        <p14:creationId xmlns:p14="http://schemas.microsoft.com/office/powerpoint/2010/main" val="2480111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851272" y="199218"/>
            <a:ext cx="8041208" cy="421470"/>
          </a:xfrm>
          <a:prstGeom prst="rect">
            <a:avLst/>
          </a:prstGeo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fr-FR" altLang="fr-FR" sz="1800" kern="0" dirty="0">
                <a:solidFill>
                  <a:srgbClr val="EA4C37"/>
                </a:solidFill>
              </a:rPr>
              <a:t>Les embauches en mars 2025 (DPAE) – Par DOMEX</a:t>
            </a:r>
            <a:endParaRPr lang="fr-FR" altLang="fr-FR" sz="1400" kern="0" dirty="0">
              <a:solidFill>
                <a:srgbClr val="EA4C37"/>
              </a:solidFill>
            </a:endParaRPr>
          </a:p>
        </p:txBody>
      </p:sp>
      <p:sp>
        <p:nvSpPr>
          <p:cNvPr id="7" name="ZoneTexte 6"/>
          <p:cNvSpPr txBox="1"/>
          <p:nvPr/>
        </p:nvSpPr>
        <p:spPr>
          <a:xfrm>
            <a:off x="0" y="4221088"/>
            <a:ext cx="3360688" cy="523220"/>
          </a:xfrm>
          <a:prstGeom prst="rect">
            <a:avLst/>
          </a:prstGeom>
          <a:noFill/>
        </p:spPr>
        <p:txBody>
          <a:bodyPr wrap="square" rtlCol="0">
            <a:spAutoFit/>
          </a:bodyPr>
          <a:lstStyle/>
          <a:p>
            <a:pPr algn="r"/>
            <a:r>
              <a:rPr lang="fr-FR" sz="1700" b="1" dirty="0"/>
              <a:t>Evolution annuelle</a:t>
            </a:r>
          </a:p>
          <a:p>
            <a:pPr algn="r"/>
            <a:r>
              <a:rPr lang="fr-FR" sz="1100" b="1" i="1" dirty="0"/>
              <a:t>(mars.25 versus mars.24)</a:t>
            </a:r>
          </a:p>
        </p:txBody>
      </p:sp>
      <p:sp>
        <p:nvSpPr>
          <p:cNvPr id="8" name="Text Box 4"/>
          <p:cNvSpPr txBox="1">
            <a:spLocks noChangeArrowheads="1"/>
          </p:cNvSpPr>
          <p:nvPr/>
        </p:nvSpPr>
        <p:spPr bwMode="auto">
          <a:xfrm>
            <a:off x="35496" y="6567213"/>
            <a:ext cx="8794141" cy="2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81" tIns="45691" rIns="91381" bIns="4569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000" i="1" dirty="0">
                <a:ea typeface="ヒラギノ角ゴ Pro W3" charset="-128"/>
              </a:rPr>
              <a:t>Déclaration Préalables à l’Embauches (DPAE) – ACOSS</a:t>
            </a:r>
            <a:endParaRPr lang="en-US" altLang="fr-FR" sz="1000" i="1" dirty="0">
              <a:ea typeface="ヒラギノ角ゴ Pro W3" charset="-128"/>
            </a:endParaRPr>
          </a:p>
        </p:txBody>
      </p:sp>
      <p:pic>
        <p:nvPicPr>
          <p:cNvPr id="2" name="Image 1">
            <a:extLst>
              <a:ext uri="{FF2B5EF4-FFF2-40B4-BE49-F238E27FC236}">
                <a16:creationId xmlns:a16="http://schemas.microsoft.com/office/drawing/2014/main" id="{E4F973E7-5BD5-4938-B6B9-FCFE6C0A7208}"/>
              </a:ext>
            </a:extLst>
          </p:cNvPr>
          <p:cNvPicPr>
            <a:picLocks noChangeAspect="1"/>
          </p:cNvPicPr>
          <p:nvPr/>
        </p:nvPicPr>
        <p:blipFill>
          <a:blip r:embed="rId3"/>
          <a:stretch>
            <a:fillRect/>
          </a:stretch>
        </p:blipFill>
        <p:spPr>
          <a:xfrm>
            <a:off x="3635896" y="3744556"/>
            <a:ext cx="5112568" cy="3067541"/>
          </a:xfrm>
          <a:prstGeom prst="rect">
            <a:avLst/>
          </a:prstGeom>
        </p:spPr>
      </p:pic>
      <p:pic>
        <p:nvPicPr>
          <p:cNvPr id="3" name="Image 2">
            <a:extLst>
              <a:ext uri="{FF2B5EF4-FFF2-40B4-BE49-F238E27FC236}">
                <a16:creationId xmlns:a16="http://schemas.microsoft.com/office/drawing/2014/main" id="{F9CB7AFB-EA6D-BB33-EAAD-CCF519E8DA7A}"/>
              </a:ext>
            </a:extLst>
          </p:cNvPr>
          <p:cNvPicPr>
            <a:picLocks noChangeAspect="1"/>
          </p:cNvPicPr>
          <p:nvPr/>
        </p:nvPicPr>
        <p:blipFill>
          <a:blip r:embed="rId4"/>
          <a:stretch>
            <a:fillRect/>
          </a:stretch>
        </p:blipFill>
        <p:spPr>
          <a:xfrm>
            <a:off x="689878" y="774550"/>
            <a:ext cx="5341620" cy="2819400"/>
          </a:xfrm>
          <a:prstGeom prst="rect">
            <a:avLst/>
          </a:prstGeom>
        </p:spPr>
      </p:pic>
    </p:spTree>
    <p:extLst>
      <p:ext uri="{BB962C8B-B14F-4D97-AF65-F5344CB8AC3E}">
        <p14:creationId xmlns:p14="http://schemas.microsoft.com/office/powerpoint/2010/main" val="3017247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u numéro de diapositive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BA162FD-F50F-40E6-A7AB-41EE50164131}" type="slidenum">
              <a:rPr lang="fr-FR" altLang="fr-FR" sz="1200" smtClean="0"/>
              <a:pPr eaLnBrk="1" hangingPunct="1">
                <a:spcBef>
                  <a:spcPct val="0"/>
                </a:spcBef>
                <a:buFontTx/>
                <a:buNone/>
              </a:pPr>
              <a:t>16</a:t>
            </a:fld>
            <a:endParaRPr lang="fr-FR" altLang="fr-FR" sz="1200"/>
          </a:p>
        </p:txBody>
      </p:sp>
      <p:sp>
        <p:nvSpPr>
          <p:cNvPr id="9" name="object 13">
            <a:extLst>
              <a:ext uri="{FF2B5EF4-FFF2-40B4-BE49-F238E27FC236}">
                <a16:creationId xmlns:a16="http://schemas.microsoft.com/office/drawing/2014/main" id="{426985CA-2ECC-4706-BA39-018C52F13A49}"/>
              </a:ext>
            </a:extLst>
          </p:cNvPr>
          <p:cNvSpPr txBox="1"/>
          <p:nvPr/>
        </p:nvSpPr>
        <p:spPr>
          <a:xfrm>
            <a:off x="364114" y="1124744"/>
            <a:ext cx="8136904" cy="566822"/>
          </a:xfrm>
          <a:prstGeom prst="rect">
            <a:avLst/>
          </a:prstGeom>
        </p:spPr>
        <p:txBody>
          <a:bodyPr vert="horz" wrap="square" lIns="0" tIns="12700" rIns="0" bIns="0" rtlCol="0">
            <a:spAutoFit/>
          </a:bodyPr>
          <a:lstStyle/>
          <a:p>
            <a:pPr marL="12700">
              <a:lnSpc>
                <a:spcPct val="100000"/>
              </a:lnSpc>
              <a:spcBef>
                <a:spcPts val="100"/>
              </a:spcBef>
            </a:pPr>
            <a:r>
              <a:rPr lang="fr-FR" sz="1800" dirty="0">
                <a:latin typeface="Arial" panose="020B0604020202020204" pitchFamily="34" charset="0"/>
                <a:cs typeface="Arial" panose="020B0604020202020204" pitchFamily="34" charset="0"/>
              </a:rPr>
              <a:t>En mars 2025, France Travail </a:t>
            </a:r>
            <a:r>
              <a:rPr lang="fr-FR" sz="1800" dirty="0" err="1">
                <a:latin typeface="Arial" panose="020B0604020202020204" pitchFamily="34" charset="0"/>
                <a:cs typeface="Arial" panose="020B0604020202020204" pitchFamily="34" charset="0"/>
              </a:rPr>
              <a:t>Auvergne-Rhône-Alpes</a:t>
            </a:r>
            <a:r>
              <a:rPr lang="fr-FR" sz="1800" dirty="0">
                <a:latin typeface="Arial" panose="020B0604020202020204" pitchFamily="34" charset="0"/>
                <a:cs typeface="Arial" panose="020B0604020202020204" pitchFamily="34" charset="0"/>
              </a:rPr>
              <a:t> a collecté 40 600 offres, e</a:t>
            </a:r>
            <a:r>
              <a:rPr lang="fr-FR" sz="1800" dirty="0"/>
              <a:t>n baisse de -13% par rapport à mars 2024.</a:t>
            </a:r>
          </a:p>
        </p:txBody>
      </p:sp>
      <p:sp>
        <p:nvSpPr>
          <p:cNvPr id="10" name="object 13">
            <a:extLst>
              <a:ext uri="{FF2B5EF4-FFF2-40B4-BE49-F238E27FC236}">
                <a16:creationId xmlns:a16="http://schemas.microsoft.com/office/drawing/2014/main" id="{426985CA-2ECC-4706-BA39-018C52F13A49}"/>
              </a:ext>
            </a:extLst>
          </p:cNvPr>
          <p:cNvSpPr txBox="1"/>
          <p:nvPr/>
        </p:nvSpPr>
        <p:spPr>
          <a:xfrm>
            <a:off x="827584" y="260648"/>
            <a:ext cx="7741573" cy="274434"/>
          </a:xfrm>
          <a:prstGeom prst="rect">
            <a:avLst/>
          </a:prstGeom>
        </p:spPr>
        <p:txBody>
          <a:bodyPr vert="horz" wrap="square" lIns="0" tIns="12700" rIns="0" bIns="0" rtlCol="0">
            <a:spAutoFit/>
          </a:bodyPr>
          <a:lstStyle/>
          <a:p>
            <a:pPr marL="12700">
              <a:lnSpc>
                <a:spcPct val="100000"/>
              </a:lnSpc>
              <a:spcBef>
                <a:spcPts val="100"/>
              </a:spcBef>
            </a:pPr>
            <a:r>
              <a:rPr lang="fr-FR" sz="1700" dirty="0">
                <a:solidFill>
                  <a:srgbClr val="EA4C37"/>
                </a:solidFill>
                <a:latin typeface="Arial" panose="020B0604020202020204" pitchFamily="34" charset="0"/>
                <a:cs typeface="Arial" panose="020B0604020202020204" pitchFamily="34" charset="0"/>
              </a:rPr>
              <a:t>Les offres collectées par France Travail en mars 2025</a:t>
            </a:r>
            <a:endParaRPr lang="fr-FR" sz="1700" b="1" dirty="0">
              <a:solidFill>
                <a:srgbClr val="EA4C37"/>
              </a:solidFill>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35496" y="6536436"/>
            <a:ext cx="8794141" cy="2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81" tIns="45691" rIns="91381" bIns="4569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000" i="1" dirty="0">
                <a:ea typeface="ヒラギノ角ゴ Pro W3" charset="-128"/>
              </a:rPr>
              <a:t>Offres d’emploi enregistrées par France Travail en </a:t>
            </a:r>
            <a:r>
              <a:rPr lang="fr-FR" altLang="fr-FR" sz="1000" i="1" dirty="0" err="1">
                <a:ea typeface="ヒラギノ角ゴ Pro W3" charset="-128"/>
              </a:rPr>
              <a:t>Auvergne-Rhône-Alpes</a:t>
            </a:r>
            <a:r>
              <a:rPr lang="fr-FR" altLang="fr-FR" sz="1000" i="1" dirty="0">
                <a:ea typeface="ヒラギノ角ゴ Pro W3" charset="-128"/>
              </a:rPr>
              <a:t> (hors offres partenaires)</a:t>
            </a:r>
            <a:endParaRPr lang="en-US" altLang="fr-FR" sz="1000" i="1" dirty="0">
              <a:ea typeface="ヒラギノ角ゴ Pro W3" charset="-128"/>
            </a:endParaRPr>
          </a:p>
        </p:txBody>
      </p:sp>
      <p:pic>
        <p:nvPicPr>
          <p:cNvPr id="2" name="Image 1">
            <a:extLst>
              <a:ext uri="{FF2B5EF4-FFF2-40B4-BE49-F238E27FC236}">
                <a16:creationId xmlns:a16="http://schemas.microsoft.com/office/drawing/2014/main" id="{4E63F3BE-6FBD-3072-0DD1-A115DE69B71B}"/>
              </a:ext>
            </a:extLst>
          </p:cNvPr>
          <p:cNvPicPr>
            <a:picLocks noChangeAspect="1"/>
          </p:cNvPicPr>
          <p:nvPr/>
        </p:nvPicPr>
        <p:blipFill>
          <a:blip r:embed="rId3"/>
          <a:stretch>
            <a:fillRect/>
          </a:stretch>
        </p:blipFill>
        <p:spPr>
          <a:xfrm>
            <a:off x="1403648" y="2118041"/>
            <a:ext cx="6000666" cy="3600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86D3AE6-6C78-1B63-EBC5-92A7C18D9180}"/>
              </a:ext>
            </a:extLst>
          </p:cNvPr>
          <p:cNvPicPr>
            <a:picLocks noChangeAspect="1"/>
          </p:cNvPicPr>
          <p:nvPr/>
        </p:nvPicPr>
        <p:blipFill>
          <a:blip r:embed="rId3"/>
          <a:stretch>
            <a:fillRect/>
          </a:stretch>
        </p:blipFill>
        <p:spPr>
          <a:xfrm>
            <a:off x="971600" y="1916832"/>
            <a:ext cx="7457497" cy="4339327"/>
          </a:xfrm>
          <a:prstGeom prst="rect">
            <a:avLst/>
          </a:prstGeom>
        </p:spPr>
      </p:pic>
      <p:sp>
        <p:nvSpPr>
          <p:cNvPr id="51202" name="Rectangle 2"/>
          <p:cNvSpPr>
            <a:spLocks noChangeArrowheads="1"/>
          </p:cNvSpPr>
          <p:nvPr/>
        </p:nvSpPr>
        <p:spPr bwMode="auto">
          <a:xfrm>
            <a:off x="887784" y="188640"/>
            <a:ext cx="7428632"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7999" tIns="0" rIns="17999" bIns="0"/>
          <a:lstStyle>
            <a:lvl1pPr eaLnBrk="0" hangingPunct="0">
              <a:spcBef>
                <a:spcPct val="50000"/>
              </a:spcBef>
              <a:buClr>
                <a:srgbClr val="93C260"/>
              </a:buClr>
              <a:buSzPct val="140000"/>
              <a:buFont typeface="Arial" pitchFamily="34" charset="0"/>
              <a:buChar char="•"/>
              <a:defRPr b="1">
                <a:solidFill>
                  <a:srgbClr val="000000"/>
                </a:solidFill>
                <a:latin typeface="Arial" pitchFamily="34" charset="0"/>
                <a:ea typeface="MS PGothic" pitchFamily="34" charset="-128"/>
                <a:cs typeface="Arial" pitchFamily="34" charset="0"/>
              </a:defRPr>
            </a:lvl1pPr>
            <a:lvl2pPr marL="344488" indent="-165100" eaLnBrk="0" hangingPunct="0">
              <a:spcBef>
                <a:spcPct val="50000"/>
              </a:spcBef>
              <a:buClr>
                <a:srgbClr val="469F2B"/>
              </a:buClr>
              <a:buFont typeface="Wingdings" pitchFamily="2" charset="2"/>
              <a:buChar char="§"/>
              <a:defRPr b="1">
                <a:solidFill>
                  <a:srgbClr val="469F2B"/>
                </a:solidFill>
                <a:latin typeface="Arial" pitchFamily="34" charset="0"/>
                <a:ea typeface="MS PGothic" pitchFamily="34" charset="-128"/>
                <a:cs typeface="Arial" pitchFamily="34" charset="0"/>
              </a:defRPr>
            </a:lvl2pPr>
            <a:lvl3pPr marL="574675" indent="-144463" eaLnBrk="0" hangingPunct="0">
              <a:spcBef>
                <a:spcPct val="20000"/>
              </a:spcBef>
              <a:buClr>
                <a:srgbClr val="93C260"/>
              </a:buClr>
              <a:buChar char="•"/>
              <a:defRPr sz="1600">
                <a:solidFill>
                  <a:srgbClr val="1A171B"/>
                </a:solidFill>
                <a:latin typeface="Arial" pitchFamily="34" charset="0"/>
                <a:ea typeface="MS PGothic" pitchFamily="34" charset="-128"/>
                <a:cs typeface="Arial" pitchFamily="34" charset="0"/>
              </a:defRPr>
            </a:lvl3pPr>
            <a:lvl4pPr marL="749300" indent="-120650" eaLnBrk="0" hangingPunct="0">
              <a:spcBef>
                <a:spcPct val="20000"/>
              </a:spcBef>
              <a:buFont typeface="Arial" pitchFamily="34" charset="0"/>
              <a:buChar char="–"/>
              <a:defRPr sz="1400">
                <a:solidFill>
                  <a:srgbClr val="000000"/>
                </a:solidFill>
                <a:latin typeface="Arial" pitchFamily="34" charset="0"/>
                <a:ea typeface="MS PGothic" pitchFamily="34" charset="-128"/>
                <a:cs typeface="Arial" pitchFamily="34" charset="0"/>
              </a:defRPr>
            </a:lvl4pPr>
            <a:lvl5pPr marL="2406650" indent="-228600" eaLnBrk="0" hangingPunct="0">
              <a:spcBef>
                <a:spcPct val="20000"/>
              </a:spcBef>
              <a:buChar char="»"/>
              <a:defRPr sz="2000">
                <a:solidFill>
                  <a:schemeClr val="tx1"/>
                </a:solidFill>
                <a:latin typeface="Arial" pitchFamily="34" charset="0"/>
                <a:ea typeface="MS PGothic" pitchFamily="34" charset="-128"/>
                <a:cs typeface="Arial" pitchFamily="34" charset="0"/>
              </a:defRPr>
            </a:lvl5pPr>
            <a:lvl6pPr marL="286385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6pPr>
            <a:lvl7pPr marL="332105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7pPr>
            <a:lvl8pPr marL="377825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8pPr>
            <a:lvl9pPr marL="423545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SzTx/>
              <a:buFontTx/>
              <a:buNone/>
            </a:pPr>
            <a:r>
              <a:rPr lang="fr-FR" altLang="fr-FR" b="0" dirty="0">
                <a:solidFill>
                  <a:srgbClr val="EA4C37"/>
                </a:solidFill>
              </a:rPr>
              <a:t>Les créations d’entreprises</a:t>
            </a:r>
            <a:br>
              <a:rPr lang="fr-FR" altLang="fr-FR" b="0" dirty="0">
                <a:solidFill>
                  <a:srgbClr val="EA4C37"/>
                </a:solidFill>
              </a:rPr>
            </a:br>
            <a:br>
              <a:rPr lang="fr-FR" altLang="fr-FR" sz="1400" b="0" dirty="0">
                <a:solidFill>
                  <a:srgbClr val="EA4C37"/>
                </a:solidFill>
              </a:rPr>
            </a:br>
            <a:endParaRPr lang="fr-FR" altLang="fr-FR" sz="1400" b="0" dirty="0">
              <a:solidFill>
                <a:srgbClr val="EA4C37"/>
              </a:solidFill>
            </a:endParaRPr>
          </a:p>
        </p:txBody>
      </p:sp>
      <p:sp>
        <p:nvSpPr>
          <p:cNvPr id="2" name="ZoneTexte 1"/>
          <p:cNvSpPr txBox="1"/>
          <p:nvPr/>
        </p:nvSpPr>
        <p:spPr>
          <a:xfrm>
            <a:off x="251520" y="764704"/>
            <a:ext cx="8496944" cy="784830"/>
          </a:xfrm>
          <a:prstGeom prst="rect">
            <a:avLst/>
          </a:prstGeom>
          <a:noFill/>
        </p:spPr>
        <p:txBody>
          <a:bodyPr wrap="square" rtlCol="0">
            <a:spAutoFit/>
          </a:bodyPr>
          <a:lstStyle/>
          <a:p>
            <a:r>
              <a:rPr lang="fr-FR" sz="1500" dirty="0"/>
              <a:t>En </a:t>
            </a:r>
            <a:r>
              <a:rPr lang="fr-FR" sz="1500" dirty="0" err="1"/>
              <a:t>Auvergne-Rhône-Alpes</a:t>
            </a:r>
            <a:r>
              <a:rPr lang="fr-FR" sz="1500" dirty="0"/>
              <a:t>, en données brutes, le nombre total d’entreprises créées au 4</a:t>
            </a:r>
            <a:r>
              <a:rPr lang="fr-FR" sz="1500" baseline="30000" dirty="0"/>
              <a:t>ème</a:t>
            </a:r>
            <a:r>
              <a:rPr lang="fr-FR" sz="1500" dirty="0"/>
              <a:t> trimestre 2024 est en baisse par rapport à 2023 (-1%). Les micro-entreprises sont stables (-0%), alors que les créations hors micro-entreprises reculent (-3%).</a:t>
            </a:r>
          </a:p>
        </p:txBody>
      </p:sp>
      <p:sp>
        <p:nvSpPr>
          <p:cNvPr id="6" name="Text Box 4"/>
          <p:cNvSpPr txBox="1">
            <a:spLocks noChangeArrowheads="1"/>
          </p:cNvSpPr>
          <p:nvPr/>
        </p:nvSpPr>
        <p:spPr bwMode="auto">
          <a:xfrm>
            <a:off x="35496" y="6536436"/>
            <a:ext cx="8794141" cy="2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81" tIns="45691" rIns="91381" bIns="4569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fr-FR" sz="1000" i="1" dirty="0"/>
              <a:t>Créations d’entreprises en </a:t>
            </a:r>
            <a:r>
              <a:rPr lang="fr-FR" sz="1000" i="1" dirty="0" err="1"/>
              <a:t>Auvergne-Rhône-Alpes</a:t>
            </a:r>
            <a:r>
              <a:rPr lang="fr-FR" sz="1000" i="1" dirty="0"/>
              <a:t> (INSEE – données brutes)</a:t>
            </a:r>
          </a:p>
        </p:txBody>
      </p:sp>
      <p:sp>
        <p:nvSpPr>
          <p:cNvPr id="9" name="ZoneTexte 8"/>
          <p:cNvSpPr txBox="1"/>
          <p:nvPr/>
        </p:nvSpPr>
        <p:spPr>
          <a:xfrm>
            <a:off x="1685776" y="2150271"/>
            <a:ext cx="5628432" cy="261610"/>
          </a:xfrm>
          <a:prstGeom prst="rect">
            <a:avLst/>
          </a:prstGeom>
          <a:noFill/>
        </p:spPr>
        <p:txBody>
          <a:bodyPr wrap="square" rtlCol="0">
            <a:spAutoFit/>
          </a:bodyPr>
          <a:lstStyle/>
          <a:p>
            <a:pPr algn="ctr"/>
            <a:r>
              <a:rPr lang="fr-FR" sz="1100" i="1" dirty="0"/>
              <a:t>Créations d’entreprises en </a:t>
            </a:r>
            <a:r>
              <a:rPr lang="fr-FR" sz="1100" i="1" dirty="0" err="1"/>
              <a:t>Auvergne-Rhône-Alpes</a:t>
            </a:r>
            <a:r>
              <a:rPr lang="fr-FR" sz="1100" i="1" dirty="0"/>
              <a:t>, par trimestre</a:t>
            </a:r>
          </a:p>
        </p:txBody>
      </p:sp>
    </p:spTree>
    <p:extLst>
      <p:ext uri="{BB962C8B-B14F-4D97-AF65-F5344CB8AC3E}">
        <p14:creationId xmlns:p14="http://schemas.microsoft.com/office/powerpoint/2010/main" val="3487048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0BE98F1-3275-1B0F-57CA-09A4B7783745}"/>
              </a:ext>
            </a:extLst>
          </p:cNvPr>
          <p:cNvPicPr>
            <a:picLocks noChangeAspect="1"/>
          </p:cNvPicPr>
          <p:nvPr/>
        </p:nvPicPr>
        <p:blipFill>
          <a:blip r:embed="rId3"/>
          <a:stretch>
            <a:fillRect/>
          </a:stretch>
        </p:blipFill>
        <p:spPr>
          <a:xfrm>
            <a:off x="415104" y="2232888"/>
            <a:ext cx="8431937" cy="3899663"/>
          </a:xfrm>
          <a:prstGeom prst="rect">
            <a:avLst/>
          </a:prstGeom>
        </p:spPr>
      </p:pic>
      <p:sp>
        <p:nvSpPr>
          <p:cNvPr id="10" name="Rectangle 2"/>
          <p:cNvSpPr>
            <a:spLocks noChangeArrowheads="1"/>
          </p:cNvSpPr>
          <p:nvPr/>
        </p:nvSpPr>
        <p:spPr bwMode="auto">
          <a:xfrm>
            <a:off x="887784" y="188640"/>
            <a:ext cx="7428632"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7999" tIns="0" rIns="17999" bIns="0"/>
          <a:lstStyle>
            <a:lvl1pPr eaLnBrk="0" hangingPunct="0">
              <a:spcBef>
                <a:spcPct val="50000"/>
              </a:spcBef>
              <a:buClr>
                <a:srgbClr val="93C260"/>
              </a:buClr>
              <a:buSzPct val="140000"/>
              <a:buFont typeface="Arial" pitchFamily="34" charset="0"/>
              <a:buChar char="•"/>
              <a:defRPr b="1">
                <a:solidFill>
                  <a:srgbClr val="000000"/>
                </a:solidFill>
                <a:latin typeface="Arial" pitchFamily="34" charset="0"/>
                <a:ea typeface="MS PGothic" pitchFamily="34" charset="-128"/>
                <a:cs typeface="Arial" pitchFamily="34" charset="0"/>
              </a:defRPr>
            </a:lvl1pPr>
            <a:lvl2pPr marL="344488" indent="-165100" eaLnBrk="0" hangingPunct="0">
              <a:spcBef>
                <a:spcPct val="50000"/>
              </a:spcBef>
              <a:buClr>
                <a:srgbClr val="469F2B"/>
              </a:buClr>
              <a:buFont typeface="Wingdings" pitchFamily="2" charset="2"/>
              <a:buChar char="§"/>
              <a:defRPr b="1">
                <a:solidFill>
                  <a:srgbClr val="469F2B"/>
                </a:solidFill>
                <a:latin typeface="Arial" pitchFamily="34" charset="0"/>
                <a:ea typeface="MS PGothic" pitchFamily="34" charset="-128"/>
                <a:cs typeface="Arial" pitchFamily="34" charset="0"/>
              </a:defRPr>
            </a:lvl2pPr>
            <a:lvl3pPr marL="574675" indent="-144463" eaLnBrk="0" hangingPunct="0">
              <a:spcBef>
                <a:spcPct val="20000"/>
              </a:spcBef>
              <a:buClr>
                <a:srgbClr val="93C260"/>
              </a:buClr>
              <a:buChar char="•"/>
              <a:defRPr sz="1600">
                <a:solidFill>
                  <a:srgbClr val="1A171B"/>
                </a:solidFill>
                <a:latin typeface="Arial" pitchFamily="34" charset="0"/>
                <a:ea typeface="MS PGothic" pitchFamily="34" charset="-128"/>
                <a:cs typeface="Arial" pitchFamily="34" charset="0"/>
              </a:defRPr>
            </a:lvl3pPr>
            <a:lvl4pPr marL="749300" indent="-120650" eaLnBrk="0" hangingPunct="0">
              <a:spcBef>
                <a:spcPct val="20000"/>
              </a:spcBef>
              <a:buFont typeface="Arial" pitchFamily="34" charset="0"/>
              <a:buChar char="–"/>
              <a:defRPr sz="1400">
                <a:solidFill>
                  <a:srgbClr val="000000"/>
                </a:solidFill>
                <a:latin typeface="Arial" pitchFamily="34" charset="0"/>
                <a:ea typeface="MS PGothic" pitchFamily="34" charset="-128"/>
                <a:cs typeface="Arial" pitchFamily="34" charset="0"/>
              </a:defRPr>
            </a:lvl4pPr>
            <a:lvl5pPr marL="2406650" indent="-228600" eaLnBrk="0" hangingPunct="0">
              <a:spcBef>
                <a:spcPct val="20000"/>
              </a:spcBef>
              <a:buChar char="»"/>
              <a:defRPr sz="2000">
                <a:solidFill>
                  <a:schemeClr val="tx1"/>
                </a:solidFill>
                <a:latin typeface="Arial" pitchFamily="34" charset="0"/>
                <a:ea typeface="MS PGothic" pitchFamily="34" charset="-128"/>
                <a:cs typeface="Arial" pitchFamily="34" charset="0"/>
              </a:defRPr>
            </a:lvl5pPr>
            <a:lvl6pPr marL="286385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6pPr>
            <a:lvl7pPr marL="332105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7pPr>
            <a:lvl8pPr marL="377825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8pPr>
            <a:lvl9pPr marL="423545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SzTx/>
              <a:buFontTx/>
              <a:buNone/>
            </a:pPr>
            <a:r>
              <a:rPr lang="fr-FR" altLang="fr-FR" b="0" dirty="0">
                <a:solidFill>
                  <a:srgbClr val="EA4C37"/>
                </a:solidFill>
              </a:rPr>
              <a:t>Les défaillances d’entreprises</a:t>
            </a:r>
            <a:br>
              <a:rPr lang="fr-FR" altLang="fr-FR" b="0" dirty="0">
                <a:solidFill>
                  <a:srgbClr val="EA4C37"/>
                </a:solidFill>
              </a:rPr>
            </a:br>
            <a:br>
              <a:rPr lang="fr-FR" altLang="fr-FR" sz="1400" b="0" dirty="0">
                <a:solidFill>
                  <a:srgbClr val="EA4C37"/>
                </a:solidFill>
              </a:rPr>
            </a:br>
            <a:endParaRPr lang="fr-FR" altLang="fr-FR" sz="1400" b="0" dirty="0">
              <a:solidFill>
                <a:srgbClr val="EA4C37"/>
              </a:solidFill>
            </a:endParaRPr>
          </a:p>
        </p:txBody>
      </p:sp>
      <p:sp>
        <p:nvSpPr>
          <p:cNvPr id="5" name="ZoneTexte 4"/>
          <p:cNvSpPr txBox="1"/>
          <p:nvPr/>
        </p:nvSpPr>
        <p:spPr>
          <a:xfrm>
            <a:off x="251520" y="764704"/>
            <a:ext cx="8496944" cy="553998"/>
          </a:xfrm>
          <a:prstGeom prst="rect">
            <a:avLst/>
          </a:prstGeom>
          <a:noFill/>
        </p:spPr>
        <p:txBody>
          <a:bodyPr wrap="square" rtlCol="0">
            <a:spAutoFit/>
          </a:bodyPr>
          <a:lstStyle/>
          <a:p>
            <a:r>
              <a:rPr lang="fr-FR" sz="1500" dirty="0"/>
              <a:t>Les tribunaux de commerce ont enregistré 2 283 défaillances d’entreprises au 4</a:t>
            </a:r>
            <a:r>
              <a:rPr lang="fr-FR" sz="1500" baseline="30000" dirty="0"/>
              <a:t>ème</a:t>
            </a:r>
            <a:r>
              <a:rPr lang="fr-FR" sz="1500" dirty="0"/>
              <a:t> trimestre 2024. Cela représente une hausse de +16% par rapport à 2023.</a:t>
            </a:r>
          </a:p>
        </p:txBody>
      </p:sp>
      <p:sp>
        <p:nvSpPr>
          <p:cNvPr id="8" name="ZoneTexte 7"/>
          <p:cNvSpPr txBox="1"/>
          <p:nvPr/>
        </p:nvSpPr>
        <p:spPr>
          <a:xfrm>
            <a:off x="1372226" y="1900141"/>
            <a:ext cx="6120680" cy="261610"/>
          </a:xfrm>
          <a:prstGeom prst="rect">
            <a:avLst/>
          </a:prstGeom>
          <a:noFill/>
        </p:spPr>
        <p:txBody>
          <a:bodyPr wrap="square" rtlCol="0">
            <a:spAutoFit/>
          </a:bodyPr>
          <a:lstStyle/>
          <a:p>
            <a:pPr algn="ctr"/>
            <a:r>
              <a:rPr lang="fr-FR" sz="1100" i="1" dirty="0"/>
              <a:t>Défaillances d’entreprises en </a:t>
            </a:r>
            <a:r>
              <a:rPr lang="fr-FR" sz="1100" i="1" dirty="0" err="1"/>
              <a:t>Auvergne-Rhône-Alpes</a:t>
            </a:r>
            <a:r>
              <a:rPr lang="fr-FR" sz="1100" i="1" dirty="0"/>
              <a:t>, par trimestre</a:t>
            </a:r>
          </a:p>
        </p:txBody>
      </p:sp>
      <p:sp>
        <p:nvSpPr>
          <p:cNvPr id="9" name="Text Box 4"/>
          <p:cNvSpPr txBox="1">
            <a:spLocks noChangeArrowheads="1"/>
          </p:cNvSpPr>
          <p:nvPr/>
        </p:nvSpPr>
        <p:spPr bwMode="auto">
          <a:xfrm>
            <a:off x="35496" y="6536436"/>
            <a:ext cx="8794141" cy="2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81" tIns="45691" rIns="91381" bIns="4569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fr-FR" sz="1000" i="1" dirty="0"/>
              <a:t>Défaillances d’entreprises en </a:t>
            </a:r>
            <a:r>
              <a:rPr lang="fr-FR" sz="1000" i="1" dirty="0" err="1"/>
              <a:t>Auvergne-Rhône-Alpes</a:t>
            </a:r>
            <a:r>
              <a:rPr lang="fr-FR" sz="1000" i="1" dirty="0"/>
              <a:t> (INSEE – données brutes)</a:t>
            </a:r>
          </a:p>
        </p:txBody>
      </p:sp>
    </p:spTree>
    <p:extLst>
      <p:ext uri="{BB962C8B-B14F-4D97-AF65-F5344CB8AC3E}">
        <p14:creationId xmlns:p14="http://schemas.microsoft.com/office/powerpoint/2010/main" val="3550375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6BE367A2-EB7C-4FAC-BCF9-6631DA80CD58}" type="slidenum">
              <a:rPr lang="fr-FR" altLang="fr-FR" smtClean="0"/>
              <a:pPr>
                <a:defRPr/>
              </a:pPr>
              <a:t>19</a:t>
            </a:fld>
            <a:endParaRPr lang="fr-FR" altLang="fr-FR"/>
          </a:p>
        </p:txBody>
      </p:sp>
      <p:sp>
        <p:nvSpPr>
          <p:cNvPr id="3" name="object 13">
            <a:extLst>
              <a:ext uri="{FF2B5EF4-FFF2-40B4-BE49-F238E27FC236}">
                <a16:creationId xmlns:a16="http://schemas.microsoft.com/office/drawing/2014/main" id="{426985CA-2ECC-4706-BA39-018C52F13A49}"/>
              </a:ext>
            </a:extLst>
          </p:cNvPr>
          <p:cNvSpPr txBox="1"/>
          <p:nvPr/>
        </p:nvSpPr>
        <p:spPr>
          <a:xfrm>
            <a:off x="844808" y="216905"/>
            <a:ext cx="7776864" cy="305212"/>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EA4C37"/>
                </a:solidFill>
                <a:latin typeface="Arial" panose="020B0604020202020204" pitchFamily="34" charset="0"/>
                <a:cs typeface="Arial" panose="020B0604020202020204" pitchFamily="34" charset="0"/>
              </a:rPr>
              <a:t>Les intentions d’embauche (« BMO 2025 ») (1/5)</a:t>
            </a:r>
            <a:endParaRPr dirty="0">
              <a:solidFill>
                <a:srgbClr val="EA4C37"/>
              </a:solidFill>
              <a:latin typeface="Arial" panose="020B0604020202020204" pitchFamily="34" charset="0"/>
              <a:cs typeface="Arial" panose="020B0604020202020204" pitchFamily="34" charset="0"/>
            </a:endParaRPr>
          </a:p>
        </p:txBody>
      </p:sp>
      <p:pic>
        <p:nvPicPr>
          <p:cNvPr id="66" name="Image 65">
            <a:extLst>
              <a:ext uri="{FF2B5EF4-FFF2-40B4-BE49-F238E27FC236}">
                <a16:creationId xmlns:a16="http://schemas.microsoft.com/office/drawing/2014/main" id="{E359D64D-7A41-BE83-A680-467EB91A9A78}"/>
              </a:ext>
            </a:extLst>
          </p:cNvPr>
          <p:cNvPicPr>
            <a:picLocks noChangeAspect="1"/>
          </p:cNvPicPr>
          <p:nvPr/>
        </p:nvPicPr>
        <p:blipFill>
          <a:blip r:embed="rId2"/>
          <a:stretch>
            <a:fillRect/>
          </a:stretch>
        </p:blipFill>
        <p:spPr>
          <a:xfrm>
            <a:off x="0" y="1827652"/>
            <a:ext cx="9144000" cy="3202695"/>
          </a:xfrm>
          <a:prstGeom prst="rect">
            <a:avLst/>
          </a:prstGeom>
        </p:spPr>
      </p:pic>
    </p:spTree>
    <p:extLst>
      <p:ext uri="{BB962C8B-B14F-4D97-AF65-F5344CB8AC3E}">
        <p14:creationId xmlns:p14="http://schemas.microsoft.com/office/powerpoint/2010/main" val="1303163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6BE367A2-EB7C-4FAC-BCF9-6631DA80CD58}" type="slidenum">
              <a:rPr lang="fr-FR" altLang="fr-FR" smtClean="0"/>
              <a:pPr>
                <a:defRPr/>
              </a:pPr>
              <a:t>2</a:t>
            </a:fld>
            <a:endParaRPr lang="fr-FR" altLang="fr-FR"/>
          </a:p>
        </p:txBody>
      </p:sp>
      <p:sp>
        <p:nvSpPr>
          <p:cNvPr id="9" name="Rectangle 3"/>
          <p:cNvSpPr>
            <a:spLocks noChangeArrowheads="1"/>
          </p:cNvSpPr>
          <p:nvPr/>
        </p:nvSpPr>
        <p:spPr bwMode="auto">
          <a:xfrm>
            <a:off x="889000" y="189801"/>
            <a:ext cx="742741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FR" altLang="fr-FR" sz="2200" b="1" dirty="0">
                <a:solidFill>
                  <a:srgbClr val="EA4C37"/>
                </a:solidFill>
              </a:rPr>
              <a:t>Les Chiffres Clés en </a:t>
            </a:r>
            <a:r>
              <a:rPr lang="fr-FR" altLang="fr-FR" sz="2200" b="1" dirty="0" err="1">
                <a:solidFill>
                  <a:srgbClr val="EA4C37"/>
                </a:solidFill>
              </a:rPr>
              <a:t>Auvergne-Rhône-Alpes</a:t>
            </a:r>
            <a:endParaRPr lang="fr-FR" altLang="fr-FR" sz="2200" b="1" dirty="0">
              <a:solidFill>
                <a:srgbClr val="EA4C37"/>
              </a:solidFill>
            </a:endParaRPr>
          </a:p>
        </p:txBody>
      </p:sp>
      <p:sp>
        <p:nvSpPr>
          <p:cNvPr id="5" name="ZoneTexte 4"/>
          <p:cNvSpPr txBox="1"/>
          <p:nvPr/>
        </p:nvSpPr>
        <p:spPr>
          <a:xfrm>
            <a:off x="251520" y="954588"/>
            <a:ext cx="8784976" cy="5586145"/>
          </a:xfrm>
          <a:prstGeom prst="rect">
            <a:avLst/>
          </a:prstGeom>
          <a:noFill/>
        </p:spPr>
        <p:txBody>
          <a:bodyPr wrap="square" rtlCol="0">
            <a:spAutoFit/>
          </a:bodyPr>
          <a:lstStyle/>
          <a:p>
            <a:pPr marL="285750" indent="-285750" algn="just">
              <a:buFont typeface="Wingdings" panose="05000000000000000000" pitchFamily="2" charset="2"/>
              <a:buChar char="§"/>
            </a:pPr>
            <a:r>
              <a:rPr lang="fr-FR" sz="1700" b="1" dirty="0">
                <a:latin typeface="+mj-lt"/>
              </a:rPr>
              <a:t>L’emploi </a:t>
            </a:r>
            <a:r>
              <a:rPr lang="fr-FR" sz="1700" dirty="0">
                <a:latin typeface="+mj-lt"/>
              </a:rPr>
              <a:t>en recul au 4</a:t>
            </a:r>
            <a:r>
              <a:rPr lang="fr-FR" sz="1700" baseline="30000" dirty="0">
                <a:latin typeface="+mj-lt"/>
              </a:rPr>
              <a:t>ème</a:t>
            </a:r>
            <a:r>
              <a:rPr lang="fr-FR" sz="1700" dirty="0">
                <a:latin typeface="+mj-lt"/>
              </a:rPr>
              <a:t> trimestre 2024 (-0,2%)</a:t>
            </a:r>
          </a:p>
          <a:p>
            <a:pPr marL="285750" indent="-285750" algn="just">
              <a:buFont typeface="Wingdings" panose="05000000000000000000" pitchFamily="2" charset="2"/>
              <a:buChar char="§"/>
            </a:pPr>
            <a:endParaRPr lang="fr-FR" sz="1700" b="1" dirty="0">
              <a:latin typeface="+mj-lt"/>
            </a:endParaRPr>
          </a:p>
          <a:p>
            <a:pPr marL="285750" indent="-285750" algn="just">
              <a:buFont typeface="Wingdings" panose="05000000000000000000" pitchFamily="2" charset="2"/>
              <a:buChar char="§"/>
            </a:pPr>
            <a:r>
              <a:rPr lang="fr-FR" sz="1700" b="1" dirty="0">
                <a:latin typeface="+mj-lt"/>
              </a:rPr>
              <a:t>Le taux de chômage </a:t>
            </a:r>
            <a:r>
              <a:rPr lang="fr-FR" sz="1700" dirty="0">
                <a:latin typeface="+mj-lt"/>
              </a:rPr>
              <a:t>recule de – 0,1 pt au 4</a:t>
            </a:r>
            <a:r>
              <a:rPr lang="fr-FR" sz="1700" baseline="30000" dirty="0">
                <a:latin typeface="+mj-lt"/>
              </a:rPr>
              <a:t>ème</a:t>
            </a:r>
            <a:r>
              <a:rPr lang="fr-FR" sz="1700" dirty="0">
                <a:latin typeface="+mj-lt"/>
              </a:rPr>
              <a:t> </a:t>
            </a:r>
            <a:r>
              <a:rPr lang="fr-FR" sz="1700" dirty="0"/>
              <a:t>trimestre 2024 </a:t>
            </a:r>
            <a:r>
              <a:rPr lang="fr-FR" sz="1700" dirty="0">
                <a:latin typeface="+mj-lt"/>
              </a:rPr>
              <a:t>(comme en France) et s’établit à 6,3 %</a:t>
            </a:r>
          </a:p>
          <a:p>
            <a:pPr marL="285750" indent="-285750" algn="just">
              <a:buFont typeface="Wingdings" panose="05000000000000000000" pitchFamily="2" charset="2"/>
              <a:buChar char="§"/>
            </a:pPr>
            <a:endParaRPr lang="fr-FR" sz="1700" dirty="0">
              <a:latin typeface="+mj-lt"/>
            </a:endParaRPr>
          </a:p>
          <a:p>
            <a:pPr marL="285750" indent="-285750" algn="just">
              <a:buFont typeface="Wingdings" panose="05000000000000000000" pitchFamily="2" charset="2"/>
              <a:buChar char="§"/>
            </a:pPr>
            <a:r>
              <a:rPr lang="fr-FR" sz="1700" dirty="0">
                <a:latin typeface="+mj-lt"/>
              </a:rPr>
              <a:t>518 600 embauches en mars 2025, en baisse de -1% par rapport à mars 2024, dont 77 000 </a:t>
            </a:r>
            <a:r>
              <a:rPr lang="fr-FR" sz="1700" b="1" dirty="0">
                <a:latin typeface="+mj-lt"/>
              </a:rPr>
              <a:t>embauches hors intérim et CDD de moins d’un mois </a:t>
            </a:r>
            <a:r>
              <a:rPr lang="fr-FR" sz="1700" dirty="0">
                <a:latin typeface="+mj-lt"/>
              </a:rPr>
              <a:t>(-10%)</a:t>
            </a:r>
          </a:p>
          <a:p>
            <a:pPr marL="285750" indent="-285750" algn="just">
              <a:buFont typeface="Wingdings" panose="05000000000000000000" pitchFamily="2" charset="2"/>
              <a:buChar char="§"/>
            </a:pPr>
            <a:endParaRPr lang="fr-FR" sz="1700" b="1" dirty="0">
              <a:latin typeface="+mj-lt"/>
            </a:endParaRPr>
          </a:p>
          <a:p>
            <a:pPr marL="285750" indent="-285750" algn="just">
              <a:buFont typeface="Wingdings" panose="05000000000000000000" pitchFamily="2" charset="2"/>
              <a:buChar char="§"/>
            </a:pPr>
            <a:r>
              <a:rPr lang="fr-FR" sz="1700" dirty="0">
                <a:latin typeface="+mj-lt"/>
              </a:rPr>
              <a:t>40 600 </a:t>
            </a:r>
            <a:r>
              <a:rPr lang="fr-FR" sz="1700" b="1" dirty="0">
                <a:latin typeface="+mj-lt"/>
              </a:rPr>
              <a:t>offres collectées </a:t>
            </a:r>
            <a:r>
              <a:rPr lang="fr-FR" sz="1700" dirty="0">
                <a:latin typeface="+mj-lt"/>
              </a:rPr>
              <a:t>en mars 2025, en baisse de -13% par rapport à mars 2024</a:t>
            </a:r>
          </a:p>
          <a:p>
            <a:pPr marL="285750" indent="-285750" algn="just">
              <a:buFont typeface="Wingdings" panose="05000000000000000000" pitchFamily="2" charset="2"/>
              <a:buChar char="§"/>
            </a:pPr>
            <a:endParaRPr lang="fr-FR" sz="1700" dirty="0">
              <a:latin typeface="+mj-lt"/>
            </a:endParaRPr>
          </a:p>
          <a:p>
            <a:pPr marL="285750" indent="-285750" algn="just">
              <a:buFont typeface="Wingdings" panose="05000000000000000000" pitchFamily="2" charset="2"/>
              <a:buChar char="§"/>
            </a:pPr>
            <a:r>
              <a:rPr lang="fr-FR" sz="1700" dirty="0">
                <a:latin typeface="+mj-lt"/>
              </a:rPr>
              <a:t>636 220 </a:t>
            </a:r>
            <a:r>
              <a:rPr lang="fr-FR" sz="1700" b="1" dirty="0">
                <a:latin typeface="+mj-lt"/>
              </a:rPr>
              <a:t>demandeurs d’emploi en catégories A, B ou C </a:t>
            </a:r>
            <a:r>
              <a:rPr lang="fr-FR" sz="1700" dirty="0">
                <a:latin typeface="+mj-lt"/>
              </a:rPr>
              <a:t>au 1</a:t>
            </a:r>
            <a:r>
              <a:rPr lang="fr-FR" sz="1700" baseline="30000" dirty="0">
                <a:latin typeface="+mj-lt"/>
              </a:rPr>
              <a:t>er</a:t>
            </a:r>
            <a:r>
              <a:rPr lang="fr-FR" sz="1700" dirty="0">
                <a:latin typeface="+mj-lt"/>
              </a:rPr>
              <a:t> trimestre 2025* :</a:t>
            </a:r>
          </a:p>
          <a:p>
            <a:pPr marL="742950" lvl="1" indent="-285750" algn="just">
              <a:buFont typeface="Wingdings" panose="05000000000000000000" pitchFamily="2" charset="2"/>
              <a:buChar char="§"/>
            </a:pPr>
            <a:r>
              <a:rPr lang="fr-FR" sz="1700" dirty="0">
                <a:latin typeface="+mj-lt"/>
              </a:rPr>
              <a:t>+ 4,3% en catégories A, B ou C (soit + 25 940)</a:t>
            </a:r>
          </a:p>
          <a:p>
            <a:pPr marL="742950" lvl="1" indent="-285750" algn="just">
              <a:buFont typeface="Wingdings" panose="05000000000000000000" pitchFamily="2" charset="2"/>
              <a:buChar char="§"/>
            </a:pPr>
            <a:r>
              <a:rPr lang="fr-FR" sz="1700" dirty="0">
                <a:latin typeface="+mj-lt"/>
              </a:rPr>
              <a:t>+ 8,5 % en catégorie A (soit + 28 180)</a:t>
            </a:r>
          </a:p>
          <a:p>
            <a:pPr marL="742950" lvl="1" indent="-285750" algn="just">
              <a:buFont typeface="Wingdings" panose="05000000000000000000" pitchFamily="2" charset="2"/>
              <a:buChar char="§"/>
            </a:pPr>
            <a:r>
              <a:rPr lang="fr-FR" sz="1700" dirty="0">
                <a:latin typeface="+mj-lt"/>
              </a:rPr>
              <a:t>- 0,8 % en catégories B et C (soit – 2 240)</a:t>
            </a:r>
          </a:p>
          <a:p>
            <a:pPr algn="just"/>
            <a:endParaRPr lang="fr-FR" sz="1700" i="1" dirty="0">
              <a:latin typeface="+mj-lt"/>
            </a:endParaRPr>
          </a:p>
          <a:p>
            <a:pPr algn="just"/>
            <a:r>
              <a:rPr lang="fr-FR" sz="1700" i="1" dirty="0">
                <a:latin typeface="+mj-lt"/>
              </a:rPr>
              <a:t>*afin de pouvoir établir des comparaisons temporelles sur des champs « comparables »  il est proposé des séries dites « contrefactuelles » (soit hors BRSA, jeunes en AIJ-CEJ-FT et jeunes en Milo) dont voici les évolutions au 1</a:t>
            </a:r>
            <a:r>
              <a:rPr lang="fr-FR" sz="1700" i="1" baseline="30000" dirty="0">
                <a:latin typeface="+mj-lt"/>
              </a:rPr>
              <a:t>er</a:t>
            </a:r>
            <a:r>
              <a:rPr lang="fr-FR" sz="1700" i="1" dirty="0">
                <a:latin typeface="+mj-lt"/>
              </a:rPr>
              <a:t> trimestre 2025 : </a:t>
            </a:r>
          </a:p>
          <a:p>
            <a:pPr marL="742950" lvl="1" indent="-285750" algn="just">
              <a:buFont typeface="Wingdings" panose="05000000000000000000" pitchFamily="2" charset="2"/>
              <a:buChar char="§"/>
            </a:pPr>
            <a:r>
              <a:rPr lang="fr-FR" sz="1700" i="1" dirty="0">
                <a:latin typeface="+mj-lt"/>
              </a:rPr>
              <a:t>+1,9% en catégories A, B ou C</a:t>
            </a:r>
          </a:p>
          <a:p>
            <a:pPr marL="742950" lvl="1" indent="-285750" algn="just">
              <a:buFont typeface="Wingdings" panose="05000000000000000000" pitchFamily="2" charset="2"/>
              <a:buChar char="§"/>
            </a:pPr>
            <a:r>
              <a:rPr lang="fr-FR" sz="1700" i="1" dirty="0">
                <a:latin typeface="+mj-lt"/>
              </a:rPr>
              <a:t>+4,8% en catégorie A</a:t>
            </a:r>
          </a:p>
          <a:p>
            <a:pPr lvl="1" algn="just"/>
            <a:endParaRPr lang="fr-FR" sz="1700" dirty="0">
              <a:latin typeface="+mj-lt"/>
            </a:endParaRPr>
          </a:p>
        </p:txBody>
      </p:sp>
    </p:spTree>
    <p:extLst>
      <p:ext uri="{BB962C8B-B14F-4D97-AF65-F5344CB8AC3E}">
        <p14:creationId xmlns:p14="http://schemas.microsoft.com/office/powerpoint/2010/main" val="3456737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77463AC-726D-F75D-141A-487CA9A36FDD}"/>
              </a:ext>
            </a:extLst>
          </p:cNvPr>
          <p:cNvPicPr>
            <a:picLocks noChangeAspect="1"/>
          </p:cNvPicPr>
          <p:nvPr/>
        </p:nvPicPr>
        <p:blipFill>
          <a:blip r:embed="rId2"/>
          <a:stretch>
            <a:fillRect/>
          </a:stretch>
        </p:blipFill>
        <p:spPr>
          <a:xfrm>
            <a:off x="211011" y="836712"/>
            <a:ext cx="5736833" cy="4115157"/>
          </a:xfrm>
          <a:prstGeom prst="rect">
            <a:avLst/>
          </a:prstGeom>
        </p:spPr>
      </p:pic>
      <p:sp>
        <p:nvSpPr>
          <p:cNvPr id="7" name="Espace réservé du numéro de diapositive 6"/>
          <p:cNvSpPr>
            <a:spLocks noGrp="1"/>
          </p:cNvSpPr>
          <p:nvPr>
            <p:ph type="sldNum" sz="quarter" idx="12"/>
          </p:nvPr>
        </p:nvSpPr>
        <p:spPr/>
        <p:txBody>
          <a:bodyPr/>
          <a:lstStyle/>
          <a:p>
            <a:pPr>
              <a:defRPr/>
            </a:pPr>
            <a:fld id="{6BE367A2-EB7C-4FAC-BCF9-6631DA80CD58}" type="slidenum">
              <a:rPr lang="fr-FR" altLang="fr-FR" smtClean="0"/>
              <a:pPr>
                <a:defRPr/>
              </a:pPr>
              <a:t>20</a:t>
            </a:fld>
            <a:endParaRPr lang="fr-FR" altLang="fr-FR"/>
          </a:p>
        </p:txBody>
      </p:sp>
      <p:sp>
        <p:nvSpPr>
          <p:cNvPr id="9" name="object 13">
            <a:extLst>
              <a:ext uri="{FF2B5EF4-FFF2-40B4-BE49-F238E27FC236}">
                <a16:creationId xmlns:a16="http://schemas.microsoft.com/office/drawing/2014/main" id="{426985CA-2ECC-4706-BA39-018C52F13A49}"/>
              </a:ext>
            </a:extLst>
          </p:cNvPr>
          <p:cNvSpPr txBox="1"/>
          <p:nvPr/>
        </p:nvSpPr>
        <p:spPr>
          <a:xfrm>
            <a:off x="827584" y="243468"/>
            <a:ext cx="7681168" cy="305212"/>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EA4C37"/>
                </a:solidFill>
                <a:latin typeface="Arial" panose="020B0604020202020204" pitchFamily="34" charset="0"/>
                <a:cs typeface="Arial" panose="020B0604020202020204" pitchFamily="34" charset="0"/>
              </a:rPr>
              <a:t>Les intentions d’embauche (« BMO 2025 ») (2/5)</a:t>
            </a:r>
            <a:endParaRPr dirty="0">
              <a:solidFill>
                <a:srgbClr val="EA4C37"/>
              </a:solidFill>
              <a:latin typeface="Arial" panose="020B0604020202020204" pitchFamily="34" charset="0"/>
              <a:cs typeface="Arial" panose="020B0604020202020204" pitchFamily="34" charset="0"/>
            </a:endParaRPr>
          </a:p>
        </p:txBody>
      </p:sp>
      <p:sp>
        <p:nvSpPr>
          <p:cNvPr id="8" name="Espace réservé du contenu 2"/>
          <p:cNvSpPr txBox="1">
            <a:spLocks/>
          </p:cNvSpPr>
          <p:nvPr/>
        </p:nvSpPr>
        <p:spPr>
          <a:xfrm>
            <a:off x="5947844" y="3573016"/>
            <a:ext cx="3096917" cy="1224136"/>
          </a:xfrm>
          <a:prstGeom prst="rect">
            <a:avLst/>
          </a:prstGeom>
        </p:spPr>
        <p:txBody>
          <a:bodyPr/>
          <a:lstStyle>
            <a:lvl1pPr marL="177800"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Clr>
                <a:srgbClr val="3EC0C1"/>
              </a:buClr>
              <a:buNone/>
            </a:pPr>
            <a:r>
              <a:rPr lang="fr-FR" sz="1200" b="1" dirty="0">
                <a:solidFill>
                  <a:srgbClr val="003D7C"/>
                </a:solidFill>
              </a:rPr>
              <a:t>275 200 intentions d'embauche recensées pour l’année 2025 en </a:t>
            </a:r>
            <a:r>
              <a:rPr lang="fr-FR" sz="1200" b="1" dirty="0" err="1">
                <a:solidFill>
                  <a:srgbClr val="003D7C"/>
                </a:solidFill>
              </a:rPr>
              <a:t>Auvergne-Rhône-Alpes</a:t>
            </a:r>
            <a:endParaRPr lang="fr-FR" sz="1200" b="1" dirty="0">
              <a:solidFill>
                <a:srgbClr val="003D7C"/>
              </a:solidFill>
            </a:endParaRPr>
          </a:p>
          <a:p>
            <a:pPr fontAlgn="base">
              <a:lnSpc>
                <a:spcPct val="100000"/>
              </a:lnSpc>
              <a:buClr>
                <a:srgbClr val="3EC0C1"/>
              </a:buClr>
            </a:pPr>
            <a:endParaRPr lang="fr-FR" sz="1200" dirty="0">
              <a:solidFill>
                <a:srgbClr val="003D7C"/>
              </a:solidFill>
            </a:endParaRPr>
          </a:p>
        </p:txBody>
      </p:sp>
      <p:sp>
        <p:nvSpPr>
          <p:cNvPr id="3" name="Title 1" descr="Titre">
            <a:extLst>
              <a:ext uri="{FF2B5EF4-FFF2-40B4-BE49-F238E27FC236}">
                <a16:creationId xmlns:a16="http://schemas.microsoft.com/office/drawing/2014/main" id="{E21C6564-59CA-2E24-2526-25145335E369}"/>
              </a:ext>
            </a:extLst>
          </p:cNvPr>
          <p:cNvSpPr txBox="1">
            <a:spLocks/>
          </p:cNvSpPr>
          <p:nvPr/>
        </p:nvSpPr>
        <p:spPr>
          <a:xfrm>
            <a:off x="215545" y="5113065"/>
            <a:ext cx="8293207" cy="150146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20">
                <a:solidFill>
                  <a:schemeClr val="bg2"/>
                </a:solidFill>
                <a:latin typeface="+mj-lt"/>
                <a:ea typeface="+mj-ea"/>
                <a:cs typeface="+mj-cs"/>
              </a:defRPr>
            </a:lvl1pPr>
          </a:lstStyle>
          <a:p>
            <a:pPr>
              <a:lnSpc>
                <a:spcPct val="100000"/>
              </a:lnSpc>
              <a:buClr>
                <a:srgbClr val="406BDE"/>
              </a:buClr>
            </a:pPr>
            <a:r>
              <a:rPr lang="fr-FR" sz="1400" b="0" dirty="0">
                <a:solidFill>
                  <a:schemeClr val="tx1"/>
                </a:solidFill>
              </a:rPr>
              <a:t>Les </a:t>
            </a:r>
            <a:r>
              <a:rPr lang="fr-FR" sz="1400" dirty="0">
                <a:solidFill>
                  <a:schemeClr val="tx1"/>
                </a:solidFill>
              </a:rPr>
              <a:t>pôles de recrutement</a:t>
            </a:r>
            <a:r>
              <a:rPr lang="fr-FR" sz="1400" b="0" dirty="0">
                <a:solidFill>
                  <a:schemeClr val="tx1"/>
                </a:solidFill>
              </a:rPr>
              <a:t> </a:t>
            </a:r>
            <a:r>
              <a:rPr lang="fr-FR" sz="1400" dirty="0">
                <a:solidFill>
                  <a:schemeClr val="tx1"/>
                </a:solidFill>
              </a:rPr>
              <a:t>majeurs</a:t>
            </a:r>
            <a:r>
              <a:rPr lang="fr-FR" sz="1400" b="0" dirty="0">
                <a:solidFill>
                  <a:schemeClr val="tx1"/>
                </a:solidFill>
              </a:rPr>
              <a:t> se situent plus particulièrement :</a:t>
            </a:r>
            <a:endParaRPr lang="fr-FR" sz="1400" dirty="0">
              <a:solidFill>
                <a:schemeClr val="tx1"/>
              </a:solidFill>
            </a:endParaRPr>
          </a:p>
          <a:p>
            <a:pPr marL="285750" indent="-285750">
              <a:lnSpc>
                <a:spcPct val="100000"/>
              </a:lnSpc>
              <a:buClr>
                <a:srgbClr val="406BDE"/>
              </a:buClr>
              <a:buFontTx/>
              <a:buChar char="-"/>
            </a:pPr>
            <a:r>
              <a:rPr lang="fr-FR" sz="1400" dirty="0">
                <a:solidFill>
                  <a:schemeClr val="tx1"/>
                </a:solidFill>
              </a:rPr>
              <a:t>autour des grandes agglomérations </a:t>
            </a:r>
            <a:r>
              <a:rPr lang="fr-FR" sz="1400" b="0" dirty="0">
                <a:solidFill>
                  <a:schemeClr val="tx1"/>
                </a:solidFill>
              </a:rPr>
              <a:t>de la région : Lyon, Grenoble, Clermont-Ferrand, Annecy, Chambéry, Saint-Etienne, Valence</a:t>
            </a:r>
          </a:p>
          <a:p>
            <a:pPr marL="285750" indent="-285750">
              <a:lnSpc>
                <a:spcPct val="100000"/>
              </a:lnSpc>
              <a:buClr>
                <a:srgbClr val="406BDE"/>
              </a:buClr>
              <a:buFontTx/>
              <a:buChar char="-"/>
            </a:pPr>
            <a:r>
              <a:rPr lang="fr-FR" sz="1400" b="0" dirty="0">
                <a:solidFill>
                  <a:schemeClr val="tx1"/>
                </a:solidFill>
              </a:rPr>
              <a:t>dans les </a:t>
            </a:r>
            <a:r>
              <a:rPr lang="fr-FR" sz="1400" dirty="0">
                <a:solidFill>
                  <a:schemeClr val="tx1"/>
                </a:solidFill>
              </a:rPr>
              <a:t>bassins touristiques ou agricoles ayant une importante activité saisonnière : </a:t>
            </a:r>
            <a:r>
              <a:rPr lang="fr-FR" sz="1400" b="0" dirty="0">
                <a:solidFill>
                  <a:schemeClr val="tx1"/>
                </a:solidFill>
              </a:rPr>
              <a:t>Tarentaise, Maurienne, Vallée de l’Arve, Chablais, Villefranche, Drôme/Ardèche.</a:t>
            </a:r>
          </a:p>
        </p:txBody>
      </p:sp>
      <p:pic>
        <p:nvPicPr>
          <p:cNvPr id="11" name="Image 10">
            <a:extLst>
              <a:ext uri="{FF2B5EF4-FFF2-40B4-BE49-F238E27FC236}">
                <a16:creationId xmlns:a16="http://schemas.microsoft.com/office/drawing/2014/main" id="{4C856D3F-8D29-F1DA-E3A6-5EF22E0B8AE7}"/>
              </a:ext>
            </a:extLst>
          </p:cNvPr>
          <p:cNvPicPr>
            <a:picLocks noChangeAspect="1"/>
          </p:cNvPicPr>
          <p:nvPr/>
        </p:nvPicPr>
        <p:blipFill>
          <a:blip r:embed="rId3"/>
          <a:stretch>
            <a:fillRect/>
          </a:stretch>
        </p:blipFill>
        <p:spPr>
          <a:xfrm>
            <a:off x="6132115" y="1737813"/>
            <a:ext cx="1371719" cy="774259"/>
          </a:xfrm>
          <a:prstGeom prst="rect">
            <a:avLst/>
          </a:prstGeom>
        </p:spPr>
      </p:pic>
    </p:spTree>
    <p:extLst>
      <p:ext uri="{BB962C8B-B14F-4D97-AF65-F5344CB8AC3E}">
        <p14:creationId xmlns:p14="http://schemas.microsoft.com/office/powerpoint/2010/main" val="1549591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6BE367A2-EB7C-4FAC-BCF9-6631DA80CD58}" type="slidenum">
              <a:rPr lang="fr-FR" altLang="fr-FR" smtClean="0"/>
              <a:pPr>
                <a:defRPr/>
              </a:pPr>
              <a:t>21</a:t>
            </a:fld>
            <a:endParaRPr lang="fr-FR" altLang="fr-FR"/>
          </a:p>
        </p:txBody>
      </p:sp>
      <p:sp>
        <p:nvSpPr>
          <p:cNvPr id="9" name="object 13">
            <a:extLst>
              <a:ext uri="{FF2B5EF4-FFF2-40B4-BE49-F238E27FC236}">
                <a16:creationId xmlns:a16="http://schemas.microsoft.com/office/drawing/2014/main" id="{426985CA-2ECC-4706-BA39-018C52F13A49}"/>
              </a:ext>
            </a:extLst>
          </p:cNvPr>
          <p:cNvSpPr txBox="1"/>
          <p:nvPr/>
        </p:nvSpPr>
        <p:spPr>
          <a:xfrm>
            <a:off x="827584" y="243468"/>
            <a:ext cx="7681168" cy="305212"/>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EA4C37"/>
                </a:solidFill>
                <a:latin typeface="Arial" panose="020B0604020202020204" pitchFamily="34" charset="0"/>
                <a:cs typeface="Arial" panose="020B0604020202020204" pitchFamily="34" charset="0"/>
              </a:rPr>
              <a:t>Les intentions d’embauche (« BMO 2025 ») (3/5)</a:t>
            </a:r>
            <a:endParaRPr dirty="0">
              <a:solidFill>
                <a:srgbClr val="EA4C37"/>
              </a:solidFill>
              <a:latin typeface="Arial" panose="020B0604020202020204" pitchFamily="34" charset="0"/>
              <a:cs typeface="Arial" panose="020B0604020202020204" pitchFamily="34" charset="0"/>
            </a:endParaRPr>
          </a:p>
        </p:txBody>
      </p:sp>
      <p:sp>
        <p:nvSpPr>
          <p:cNvPr id="24" name="Titre 1"/>
          <p:cNvSpPr txBox="1">
            <a:spLocks/>
          </p:cNvSpPr>
          <p:nvPr/>
        </p:nvSpPr>
        <p:spPr>
          <a:xfrm>
            <a:off x="522139" y="953211"/>
            <a:ext cx="8292058" cy="945886"/>
          </a:xfrm>
          <a:prstGeom prst="rect">
            <a:avLst/>
          </a:prstGeom>
        </p:spPr>
        <p:txBody>
          <a:bodyPr vert="horz" lIns="0" tIns="0" rIns="0" bIns="0" rtlCol="0" anchor="ctr">
            <a:normAutofit fontScale="92500" lnSpcReduction="10000"/>
          </a:bodyPr>
          <a:lstStyle>
            <a:lvl1pPr algn="ctr" defTabSz="914400" rtl="0" eaLnBrk="1" latinLnBrk="0" hangingPunct="1">
              <a:lnSpc>
                <a:spcPct val="90000"/>
              </a:lnSpc>
              <a:spcBef>
                <a:spcPts val="0"/>
              </a:spcBef>
              <a:buNone/>
              <a:defRPr sz="4000" b="1" i="0" kern="1200">
                <a:solidFill>
                  <a:schemeClr val="bg1"/>
                </a:solidFill>
                <a:latin typeface="Pole Emploi PRO" panose="02000503040000020004" pitchFamily="2" charset="77"/>
                <a:ea typeface="+mj-ea"/>
                <a:cs typeface="+mj-cs"/>
              </a:defRPr>
            </a:lvl1pPr>
          </a:lstStyle>
          <a:p>
            <a:pPr algn="l"/>
            <a:r>
              <a:rPr lang="fr-FR" dirty="0">
                <a:solidFill>
                  <a:srgbClr val="003D7C"/>
                </a:solidFill>
              </a:rPr>
              <a:t>Les secteurs qui embauchent le plus</a:t>
            </a:r>
          </a:p>
          <a:p>
            <a:pPr algn="l"/>
            <a:r>
              <a:rPr lang="fr-FR" dirty="0">
                <a:solidFill>
                  <a:srgbClr val="003D7C"/>
                </a:solidFill>
              </a:rPr>
              <a:t>(hors projets saisonniers)</a:t>
            </a:r>
          </a:p>
        </p:txBody>
      </p:sp>
      <p:pic>
        <p:nvPicPr>
          <p:cNvPr id="3" name="Image 2">
            <a:extLst>
              <a:ext uri="{FF2B5EF4-FFF2-40B4-BE49-F238E27FC236}">
                <a16:creationId xmlns:a16="http://schemas.microsoft.com/office/drawing/2014/main" id="{E599D5E2-9972-E286-3745-927DE2EE4AAC}"/>
              </a:ext>
            </a:extLst>
          </p:cNvPr>
          <p:cNvPicPr>
            <a:picLocks noChangeAspect="1"/>
          </p:cNvPicPr>
          <p:nvPr/>
        </p:nvPicPr>
        <p:blipFill>
          <a:blip r:embed="rId2"/>
          <a:stretch>
            <a:fillRect/>
          </a:stretch>
        </p:blipFill>
        <p:spPr>
          <a:xfrm>
            <a:off x="14630" y="2348880"/>
            <a:ext cx="9144000" cy="3752349"/>
          </a:xfrm>
          <a:prstGeom prst="rect">
            <a:avLst/>
          </a:prstGeom>
        </p:spPr>
      </p:pic>
    </p:spTree>
    <p:extLst>
      <p:ext uri="{BB962C8B-B14F-4D97-AF65-F5344CB8AC3E}">
        <p14:creationId xmlns:p14="http://schemas.microsoft.com/office/powerpoint/2010/main" val="2662592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6BE367A2-EB7C-4FAC-BCF9-6631DA80CD58}" type="slidenum">
              <a:rPr lang="fr-FR" altLang="fr-FR" smtClean="0"/>
              <a:pPr>
                <a:defRPr/>
              </a:pPr>
              <a:t>22</a:t>
            </a:fld>
            <a:endParaRPr lang="fr-FR" altLang="fr-FR"/>
          </a:p>
        </p:txBody>
      </p:sp>
      <p:sp>
        <p:nvSpPr>
          <p:cNvPr id="3" name="object 13">
            <a:extLst>
              <a:ext uri="{FF2B5EF4-FFF2-40B4-BE49-F238E27FC236}">
                <a16:creationId xmlns:a16="http://schemas.microsoft.com/office/drawing/2014/main" id="{426985CA-2ECC-4706-BA39-018C52F13A49}"/>
              </a:ext>
            </a:extLst>
          </p:cNvPr>
          <p:cNvSpPr txBox="1"/>
          <p:nvPr/>
        </p:nvSpPr>
        <p:spPr>
          <a:xfrm>
            <a:off x="827584" y="243468"/>
            <a:ext cx="7681168" cy="305212"/>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EA4C37"/>
                </a:solidFill>
                <a:latin typeface="Arial" panose="020B0604020202020204" pitchFamily="34" charset="0"/>
                <a:cs typeface="Arial" panose="020B0604020202020204" pitchFamily="34" charset="0"/>
              </a:rPr>
              <a:t>Les intentions d’embauche (« BMO 2025 ») (4/5)</a:t>
            </a:r>
            <a:endParaRPr dirty="0">
              <a:solidFill>
                <a:srgbClr val="EA4C37"/>
              </a:solidFill>
              <a:latin typeface="Arial" panose="020B0604020202020204" pitchFamily="34" charset="0"/>
              <a:cs typeface="Arial" panose="020B0604020202020204" pitchFamily="34" charset="0"/>
            </a:endParaRPr>
          </a:p>
        </p:txBody>
      </p:sp>
      <p:sp>
        <p:nvSpPr>
          <p:cNvPr id="8" name="Espace réservé du contenu 2"/>
          <p:cNvSpPr txBox="1">
            <a:spLocks/>
          </p:cNvSpPr>
          <p:nvPr/>
        </p:nvSpPr>
        <p:spPr>
          <a:xfrm>
            <a:off x="35044" y="5661248"/>
            <a:ext cx="8928992" cy="1368152"/>
          </a:xfrm>
          <a:prstGeom prst="rect">
            <a:avLst/>
          </a:prstGeom>
        </p:spPr>
        <p:txBody>
          <a:bodyPr lIns="0" tIns="0" rIns="0" bIns="0"/>
          <a:lstStyle>
            <a:lvl1pPr marL="177800"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buClr>
                <a:srgbClr val="3EC0C1"/>
              </a:buClr>
            </a:pPr>
            <a:r>
              <a:rPr lang="fr-FR" sz="1200" b="1" dirty="0">
                <a:solidFill>
                  <a:srgbClr val="003D7C"/>
                </a:solidFill>
                <a:cs typeface="Calibri" panose="020F0502020204030204" pitchFamily="34" charset="0"/>
              </a:rPr>
              <a:t>Les 25 métiers les plus recherchés représentent 43% de l’ensemble des intentions d’embauche (hors projets saisonniers).</a:t>
            </a:r>
          </a:p>
          <a:p>
            <a:pPr fontAlgn="base">
              <a:lnSpc>
                <a:spcPct val="100000"/>
              </a:lnSpc>
              <a:buClr>
                <a:srgbClr val="3EC0C1"/>
              </a:buClr>
            </a:pPr>
            <a:endParaRPr lang="fr-FR" sz="1200" b="1" dirty="0">
              <a:solidFill>
                <a:srgbClr val="003D7C"/>
              </a:solidFill>
              <a:cs typeface="Calibri" panose="020F0502020204030204" pitchFamily="34" charset="0"/>
            </a:endParaRPr>
          </a:p>
          <a:p>
            <a:pPr fontAlgn="base">
              <a:lnSpc>
                <a:spcPct val="100000"/>
              </a:lnSpc>
              <a:buClr>
                <a:srgbClr val="3EC0C1"/>
              </a:buClr>
            </a:pPr>
            <a:r>
              <a:rPr lang="fr-FR" sz="1200" b="1" dirty="0">
                <a:solidFill>
                  <a:srgbClr val="003D7C"/>
                </a:solidFill>
                <a:cs typeface="Calibri" panose="020F0502020204030204" pitchFamily="34" charset="0"/>
              </a:rPr>
              <a:t>Les besoins des employeurs portent principalement sur des métiers apparaissant chaque année en tête des métiers les plus recherchés </a:t>
            </a:r>
          </a:p>
        </p:txBody>
      </p:sp>
      <p:sp>
        <p:nvSpPr>
          <p:cNvPr id="9" name="Titre 1"/>
          <p:cNvSpPr txBox="1">
            <a:spLocks/>
          </p:cNvSpPr>
          <p:nvPr/>
        </p:nvSpPr>
        <p:spPr>
          <a:xfrm>
            <a:off x="539552" y="764704"/>
            <a:ext cx="6013648" cy="418340"/>
          </a:xfrm>
          <a:prstGeom prst="rect">
            <a:avLst/>
          </a:prstGeom>
        </p:spPr>
        <p:txBody>
          <a:bodyPr vert="horz" lIns="0" tIns="0" rIns="0" bIns="0" rtlCol="0" anchor="ctr">
            <a:normAutofit/>
          </a:bodyPr>
          <a:lstStyle>
            <a:lvl1pPr algn="ctr" defTabSz="914400" rtl="0" eaLnBrk="1" latinLnBrk="0" hangingPunct="1">
              <a:lnSpc>
                <a:spcPct val="90000"/>
              </a:lnSpc>
              <a:spcBef>
                <a:spcPts val="0"/>
              </a:spcBef>
              <a:buNone/>
              <a:defRPr sz="4000" b="1" i="0" kern="1200">
                <a:solidFill>
                  <a:schemeClr val="bg1"/>
                </a:solidFill>
                <a:latin typeface="Pole Emploi PRO" panose="02000503040000020004" pitchFamily="2" charset="77"/>
                <a:ea typeface="+mj-ea"/>
                <a:cs typeface="+mj-cs"/>
              </a:defRPr>
            </a:lvl1pPr>
          </a:lstStyle>
          <a:p>
            <a:pPr algn="l"/>
            <a:r>
              <a:rPr lang="fr-FR" sz="3000" dirty="0">
                <a:solidFill>
                  <a:srgbClr val="003D7C"/>
                </a:solidFill>
              </a:rPr>
              <a:t>Le top des métiers recherchés</a:t>
            </a:r>
          </a:p>
        </p:txBody>
      </p:sp>
      <p:sp>
        <p:nvSpPr>
          <p:cNvPr id="10" name="ZoneTexte 9">
            <a:extLst>
              <a:ext uri="{FF2B5EF4-FFF2-40B4-BE49-F238E27FC236}">
                <a16:creationId xmlns:a16="http://schemas.microsoft.com/office/drawing/2014/main" id="{2B3171E8-BA93-F1C5-F560-5D9005174D0A}"/>
              </a:ext>
            </a:extLst>
          </p:cNvPr>
          <p:cNvSpPr txBox="1"/>
          <p:nvPr/>
        </p:nvSpPr>
        <p:spPr>
          <a:xfrm>
            <a:off x="467544" y="1133691"/>
            <a:ext cx="5267242" cy="230832"/>
          </a:xfrm>
          <a:prstGeom prst="rect">
            <a:avLst/>
          </a:prstGeom>
          <a:noFill/>
        </p:spPr>
        <p:txBody>
          <a:bodyPr wrap="square" rtlCol="0">
            <a:spAutoFit/>
          </a:bodyPr>
          <a:lstStyle/>
          <a:p>
            <a:r>
              <a:rPr lang="fr-FR" sz="900" b="1" dirty="0">
                <a:solidFill>
                  <a:srgbClr val="003D7C"/>
                </a:solidFill>
                <a:latin typeface="Verdana" panose="020B0604030504040204" pitchFamily="34" charset="0"/>
                <a:ea typeface="Verdana" panose="020B0604030504040204" pitchFamily="34" charset="0"/>
              </a:rPr>
              <a:t>Nombre d’intentions d’embauche (hors projets de recrutement saisonniers)</a:t>
            </a:r>
          </a:p>
        </p:txBody>
      </p:sp>
      <p:pic>
        <p:nvPicPr>
          <p:cNvPr id="2" name="Image 1">
            <a:extLst>
              <a:ext uri="{FF2B5EF4-FFF2-40B4-BE49-F238E27FC236}">
                <a16:creationId xmlns:a16="http://schemas.microsoft.com/office/drawing/2014/main" id="{90968E45-4B54-021A-3E88-1244A14A5F98}"/>
              </a:ext>
            </a:extLst>
          </p:cNvPr>
          <p:cNvPicPr>
            <a:picLocks noChangeAspect="1"/>
          </p:cNvPicPr>
          <p:nvPr/>
        </p:nvPicPr>
        <p:blipFill>
          <a:blip r:embed="rId2"/>
          <a:srcRect r="3110" b="21432"/>
          <a:stretch/>
        </p:blipFill>
        <p:spPr>
          <a:xfrm>
            <a:off x="935596" y="1492450"/>
            <a:ext cx="7380820" cy="3988016"/>
          </a:xfrm>
          <a:prstGeom prst="rect">
            <a:avLst/>
          </a:prstGeom>
        </p:spPr>
      </p:pic>
    </p:spTree>
    <p:extLst>
      <p:ext uri="{BB962C8B-B14F-4D97-AF65-F5344CB8AC3E}">
        <p14:creationId xmlns:p14="http://schemas.microsoft.com/office/powerpoint/2010/main" val="1016638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6BE367A2-EB7C-4FAC-BCF9-6631DA80CD58}" type="slidenum">
              <a:rPr lang="fr-FR" altLang="fr-FR" smtClean="0"/>
              <a:pPr>
                <a:defRPr/>
              </a:pPr>
              <a:t>23</a:t>
            </a:fld>
            <a:endParaRPr lang="fr-FR" altLang="fr-FR" dirty="0"/>
          </a:p>
        </p:txBody>
      </p:sp>
      <p:sp>
        <p:nvSpPr>
          <p:cNvPr id="3" name="object 13">
            <a:extLst>
              <a:ext uri="{FF2B5EF4-FFF2-40B4-BE49-F238E27FC236}">
                <a16:creationId xmlns:a16="http://schemas.microsoft.com/office/drawing/2014/main" id="{426985CA-2ECC-4706-BA39-018C52F13A49}"/>
              </a:ext>
            </a:extLst>
          </p:cNvPr>
          <p:cNvSpPr txBox="1"/>
          <p:nvPr/>
        </p:nvSpPr>
        <p:spPr>
          <a:xfrm>
            <a:off x="827584" y="243468"/>
            <a:ext cx="7681168" cy="305212"/>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EA4C37"/>
                </a:solidFill>
                <a:latin typeface="Arial" panose="020B0604020202020204" pitchFamily="34" charset="0"/>
                <a:cs typeface="Arial" panose="020B0604020202020204" pitchFamily="34" charset="0"/>
              </a:rPr>
              <a:t>Les intentions d’embauche (« BMO 2025 ») (5/5)</a:t>
            </a:r>
            <a:endParaRPr dirty="0">
              <a:solidFill>
                <a:srgbClr val="EA4C37"/>
              </a:solidFill>
              <a:latin typeface="Arial" panose="020B0604020202020204" pitchFamily="34" charset="0"/>
              <a:cs typeface="Arial" panose="020B0604020202020204" pitchFamily="34" charset="0"/>
            </a:endParaRPr>
          </a:p>
        </p:txBody>
      </p:sp>
      <p:sp>
        <p:nvSpPr>
          <p:cNvPr id="8" name="Espace réservé du contenu 2"/>
          <p:cNvSpPr txBox="1">
            <a:spLocks/>
          </p:cNvSpPr>
          <p:nvPr/>
        </p:nvSpPr>
        <p:spPr>
          <a:xfrm>
            <a:off x="0" y="4909929"/>
            <a:ext cx="8100392" cy="607304"/>
          </a:xfrm>
          <a:prstGeom prst="rect">
            <a:avLst/>
          </a:prstGeom>
        </p:spPr>
        <p:txBody>
          <a:bodyPr/>
          <a:lstStyle>
            <a:lvl1pPr marL="177800"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buClr>
                <a:srgbClr val="3EC0C1"/>
              </a:buClr>
            </a:pPr>
            <a:r>
              <a:rPr lang="fr-FR" sz="1200" b="1" dirty="0">
                <a:solidFill>
                  <a:srgbClr val="003D7C"/>
                </a:solidFill>
              </a:rPr>
              <a:t>55% des projets sont jugés difficiles à réaliser par les employeurs. </a:t>
            </a:r>
            <a:br>
              <a:rPr lang="fr-FR" sz="1200" b="1" dirty="0">
                <a:solidFill>
                  <a:srgbClr val="003D7C"/>
                </a:solidFill>
              </a:rPr>
            </a:br>
            <a:r>
              <a:rPr lang="fr-FR" sz="1200" dirty="0">
                <a:solidFill>
                  <a:srgbClr val="003D7C"/>
                </a:solidFill>
              </a:rPr>
              <a:t>En baisse de -2 points par rapport à l’année précédente.</a:t>
            </a:r>
          </a:p>
        </p:txBody>
      </p:sp>
      <p:sp>
        <p:nvSpPr>
          <p:cNvPr id="9" name="Espace réservé du contenu 2"/>
          <p:cNvSpPr txBox="1">
            <a:spLocks/>
          </p:cNvSpPr>
          <p:nvPr/>
        </p:nvSpPr>
        <p:spPr>
          <a:xfrm>
            <a:off x="3076" y="5472322"/>
            <a:ext cx="8928992" cy="668277"/>
          </a:xfrm>
          <a:prstGeom prst="rect">
            <a:avLst/>
          </a:prstGeom>
        </p:spPr>
        <p:txBody>
          <a:bodyPr/>
          <a:lstStyle>
            <a:lvl1pPr marL="177800"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buClr>
                <a:srgbClr val="3EC0C1"/>
              </a:buClr>
            </a:pPr>
            <a:r>
              <a:rPr lang="fr-FR" sz="1200" b="1" dirty="0">
                <a:solidFill>
                  <a:srgbClr val="003D7C"/>
                </a:solidFill>
              </a:rPr>
              <a:t>Les difficultés de recrutement restent à un niveau particulièrement élevé dans certains secteurs.</a:t>
            </a:r>
            <a:br>
              <a:rPr lang="fr-FR" sz="1200" b="1" dirty="0">
                <a:solidFill>
                  <a:srgbClr val="003D7C"/>
                </a:solidFill>
              </a:rPr>
            </a:br>
            <a:r>
              <a:rPr lang="fr-FR" sz="1200" b="1" dirty="0">
                <a:solidFill>
                  <a:srgbClr val="003D7C"/>
                </a:solidFill>
              </a:rPr>
              <a:t>Plus de six projets sur dix jugés difficiles dans :</a:t>
            </a:r>
            <a:endParaRPr lang="fr-FR" sz="1200" dirty="0">
              <a:solidFill>
                <a:srgbClr val="003D7C"/>
              </a:solidFill>
            </a:endParaRPr>
          </a:p>
        </p:txBody>
      </p:sp>
      <p:sp>
        <p:nvSpPr>
          <p:cNvPr id="10" name="Espace réservé du contenu 2"/>
          <p:cNvSpPr txBox="1">
            <a:spLocks/>
          </p:cNvSpPr>
          <p:nvPr/>
        </p:nvSpPr>
        <p:spPr>
          <a:xfrm>
            <a:off x="323528" y="5857238"/>
            <a:ext cx="5622675" cy="670427"/>
          </a:xfrm>
          <a:prstGeom prst="rect">
            <a:avLst/>
          </a:prstGeom>
        </p:spPr>
        <p:txBody>
          <a:bodyPr/>
          <a:lstStyle>
            <a:lvl1pPr marL="177800"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buClr>
                <a:srgbClr val="003D7C"/>
              </a:buClr>
            </a:pPr>
            <a:r>
              <a:rPr lang="fr-FR" sz="1200" dirty="0">
                <a:solidFill>
                  <a:srgbClr val="003D7C"/>
                </a:solidFill>
              </a:rPr>
              <a:t>la construction (72%, stable)</a:t>
            </a:r>
          </a:p>
          <a:p>
            <a:pPr>
              <a:lnSpc>
                <a:spcPct val="100000"/>
              </a:lnSpc>
              <a:buClr>
                <a:srgbClr val="003D7C"/>
              </a:buClr>
            </a:pPr>
            <a:r>
              <a:rPr lang="fr-FR" sz="1200" dirty="0">
                <a:solidFill>
                  <a:srgbClr val="003D7C"/>
                </a:solidFill>
              </a:rPr>
              <a:t>la santé et action sociale (69%, en baisse de – 3 points)</a:t>
            </a:r>
          </a:p>
          <a:p>
            <a:pPr fontAlgn="base">
              <a:lnSpc>
                <a:spcPct val="100000"/>
              </a:lnSpc>
              <a:buClr>
                <a:srgbClr val="003D7C"/>
              </a:buClr>
            </a:pPr>
            <a:r>
              <a:rPr lang="fr-FR" sz="1200" dirty="0">
                <a:solidFill>
                  <a:srgbClr val="003D7C"/>
                </a:solidFill>
              </a:rPr>
              <a:t>l’industrie (60%, en baisse de -2 points) </a:t>
            </a:r>
            <a:br>
              <a:rPr lang="fr-FR" sz="1200" dirty="0">
                <a:solidFill>
                  <a:srgbClr val="003D7C"/>
                </a:solidFill>
              </a:rPr>
            </a:br>
            <a:r>
              <a:rPr lang="fr-FR" sz="1200" dirty="0">
                <a:solidFill>
                  <a:srgbClr val="003D7C"/>
                </a:solidFill>
              </a:rPr>
              <a:t>        </a:t>
            </a:r>
          </a:p>
        </p:txBody>
      </p:sp>
      <p:pic>
        <p:nvPicPr>
          <p:cNvPr id="4" name="Image 3">
            <a:extLst>
              <a:ext uri="{FF2B5EF4-FFF2-40B4-BE49-F238E27FC236}">
                <a16:creationId xmlns:a16="http://schemas.microsoft.com/office/drawing/2014/main" id="{794DD5F4-E4EC-7F5C-3909-62C77847EC7A}"/>
              </a:ext>
            </a:extLst>
          </p:cNvPr>
          <p:cNvPicPr>
            <a:picLocks noChangeAspect="1"/>
          </p:cNvPicPr>
          <p:nvPr/>
        </p:nvPicPr>
        <p:blipFill>
          <a:blip r:embed="rId2"/>
          <a:srcRect l="1953" t="2322" r="1090" b="1197"/>
          <a:stretch/>
        </p:blipFill>
        <p:spPr>
          <a:xfrm>
            <a:off x="971600" y="1143152"/>
            <a:ext cx="6408712" cy="3824575"/>
          </a:xfrm>
          <a:prstGeom prst="rect">
            <a:avLst/>
          </a:prstGeom>
        </p:spPr>
      </p:pic>
      <p:sp>
        <p:nvSpPr>
          <p:cNvPr id="5" name="Titre 1">
            <a:extLst>
              <a:ext uri="{FF2B5EF4-FFF2-40B4-BE49-F238E27FC236}">
                <a16:creationId xmlns:a16="http://schemas.microsoft.com/office/drawing/2014/main" id="{9C4E61ED-48E8-DDFC-068E-F975625DF861}"/>
              </a:ext>
            </a:extLst>
          </p:cNvPr>
          <p:cNvSpPr txBox="1">
            <a:spLocks/>
          </p:cNvSpPr>
          <p:nvPr/>
        </p:nvSpPr>
        <p:spPr>
          <a:xfrm>
            <a:off x="288364" y="692696"/>
            <a:ext cx="8292058" cy="535056"/>
          </a:xfrm>
          <a:prstGeom prst="rect">
            <a:avLst/>
          </a:prstGeom>
        </p:spPr>
        <p:txBody>
          <a:bodyPr vert="horz" lIns="0" tIns="0" rIns="0" bIns="0" rtlCol="0" anchor="ctr">
            <a:normAutofit/>
          </a:bodyPr>
          <a:lstStyle>
            <a:lvl1pPr algn="ctr" defTabSz="914400" rtl="0" eaLnBrk="1" latinLnBrk="0" hangingPunct="1">
              <a:lnSpc>
                <a:spcPct val="90000"/>
              </a:lnSpc>
              <a:spcBef>
                <a:spcPts val="0"/>
              </a:spcBef>
              <a:buNone/>
              <a:defRPr sz="4000" b="1" i="0" kern="1200">
                <a:solidFill>
                  <a:schemeClr val="bg1"/>
                </a:solidFill>
                <a:latin typeface="Pole Emploi PRO" panose="02000503040000020004" pitchFamily="2" charset="77"/>
                <a:ea typeface="+mj-ea"/>
                <a:cs typeface="+mj-cs"/>
              </a:defRPr>
            </a:lvl1pPr>
          </a:lstStyle>
          <a:p>
            <a:r>
              <a:rPr lang="fr-FR" sz="2500" dirty="0">
                <a:solidFill>
                  <a:srgbClr val="003D7C"/>
                </a:solidFill>
              </a:rPr>
              <a:t>Taux de projets « difficiles », par secteur</a:t>
            </a:r>
          </a:p>
        </p:txBody>
      </p:sp>
      <p:sp>
        <p:nvSpPr>
          <p:cNvPr id="6" name="Ellipse 5">
            <a:extLst>
              <a:ext uri="{FF2B5EF4-FFF2-40B4-BE49-F238E27FC236}">
                <a16:creationId xmlns:a16="http://schemas.microsoft.com/office/drawing/2014/main" id="{F6345BE8-1F84-1C0C-FF9E-C3CF91F27DBA}"/>
              </a:ext>
            </a:extLst>
          </p:cNvPr>
          <p:cNvSpPr/>
          <p:nvPr/>
        </p:nvSpPr>
        <p:spPr>
          <a:xfrm>
            <a:off x="7035330" y="2687037"/>
            <a:ext cx="1921673" cy="1921673"/>
          </a:xfrm>
          <a:prstGeom prst="ellipse">
            <a:avLst/>
          </a:prstGeom>
          <a:solidFill>
            <a:srgbClr val="406BDE"/>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3600" b="1" dirty="0">
                <a:solidFill>
                  <a:schemeClr val="bg1"/>
                </a:solidFill>
                <a:latin typeface="+mj-lt"/>
                <a:ea typeface="Verdana" panose="020B0604030504040204" pitchFamily="34" charset="0"/>
              </a:rPr>
              <a:t>55%</a:t>
            </a:r>
          </a:p>
          <a:p>
            <a:pPr algn="ctr"/>
            <a:r>
              <a:rPr lang="fr-FR" sz="1100" b="1" dirty="0">
                <a:solidFill>
                  <a:schemeClr val="bg1"/>
                </a:solidFill>
                <a:latin typeface="+mj-lt"/>
                <a:ea typeface="Verdana" panose="020B0604030504040204" pitchFamily="34" charset="0"/>
              </a:rPr>
              <a:t>des projets de recrutement sont jugés difficiles en région</a:t>
            </a:r>
            <a:endParaRPr lang="fr-FR" sz="1100" dirty="0">
              <a:solidFill>
                <a:schemeClr val="bg1"/>
              </a:solidFill>
              <a:latin typeface="+mj-lt"/>
              <a:ea typeface="Verdana" panose="020B0604030504040204" pitchFamily="34" charset="0"/>
            </a:endParaRPr>
          </a:p>
        </p:txBody>
      </p:sp>
    </p:spTree>
    <p:extLst>
      <p:ext uri="{BB962C8B-B14F-4D97-AF65-F5344CB8AC3E}">
        <p14:creationId xmlns:p14="http://schemas.microsoft.com/office/powerpoint/2010/main" val="2413666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0320344-47C5-41CD-98FB-E8DEDA0D4589}"/>
              </a:ext>
            </a:extLst>
          </p:cNvPr>
          <p:cNvSpPr>
            <a:spLocks noGrp="1"/>
          </p:cNvSpPr>
          <p:nvPr>
            <p:ph type="title"/>
          </p:nvPr>
        </p:nvSpPr>
        <p:spPr>
          <a:xfrm>
            <a:off x="4931764" y="2493158"/>
            <a:ext cx="3654157" cy="2743200"/>
          </a:xfrm>
        </p:spPr>
        <p:txBody>
          <a:bodyPr>
            <a:normAutofit/>
          </a:bodyPr>
          <a:lstStyle/>
          <a:p>
            <a:r>
              <a:rPr lang="fr-FR" sz="2800" b="1" dirty="0">
                <a:solidFill>
                  <a:schemeClr val="tx2"/>
                </a:solidFill>
              </a:rPr>
              <a:t>Le taux de chômage</a:t>
            </a:r>
            <a:br>
              <a:rPr lang="fr-FR"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p:txBody>
      </p:sp>
      <p:pic>
        <p:nvPicPr>
          <p:cNvPr id="8" name="Espace réservé pour une image  7">
            <a:extLst>
              <a:ext uri="{FF2B5EF4-FFF2-40B4-BE49-F238E27FC236}">
                <a16:creationId xmlns:a16="http://schemas.microsoft.com/office/drawing/2014/main" id="{819D671D-B9B0-492D-8504-7527DD68648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2912" r="12912"/>
          <a:stretch>
            <a:fillRect/>
          </a:stretch>
        </p:blipFill>
        <p:spPr/>
      </p:pic>
      <p:sp>
        <p:nvSpPr>
          <p:cNvPr id="28" name="Espace réservé du numéro de diapositive 27">
            <a:extLst>
              <a:ext uri="{FF2B5EF4-FFF2-40B4-BE49-F238E27FC236}">
                <a16:creationId xmlns:a16="http://schemas.microsoft.com/office/drawing/2014/main" id="{177D88E9-6D72-4CBD-AE99-E337099EE237}"/>
              </a:ext>
            </a:extLst>
          </p:cNvPr>
          <p:cNvSpPr>
            <a:spLocks noGrp="1"/>
          </p:cNvSpPr>
          <p:nvPr>
            <p:ph type="sldNum" sz="quarter" idx="12"/>
          </p:nvPr>
        </p:nvSpPr>
        <p:spPr/>
        <p:txBody>
          <a:bodyPr/>
          <a:lstStyle/>
          <a:p>
            <a:fld id="{E5C3AFE5-AA87-46A3-8AEF-92DC5C6A7126}" type="slidenum">
              <a:rPr lang="fr-FR" smtClean="0"/>
              <a:t>24</a:t>
            </a:fld>
            <a:endParaRPr lang="fr-FR" dirty="0"/>
          </a:p>
        </p:txBody>
      </p:sp>
    </p:spTree>
    <p:extLst>
      <p:ext uri="{BB962C8B-B14F-4D97-AF65-F5344CB8AC3E}">
        <p14:creationId xmlns:p14="http://schemas.microsoft.com/office/powerpoint/2010/main" val="3776200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6BE367A2-EB7C-4FAC-BCF9-6631DA80CD58}" type="slidenum">
              <a:rPr lang="fr-FR" altLang="fr-FR" smtClean="0"/>
              <a:pPr>
                <a:defRPr/>
              </a:pPr>
              <a:t>25</a:t>
            </a:fld>
            <a:endParaRPr lang="fr-FR" altLang="fr-FR" dirty="0"/>
          </a:p>
        </p:txBody>
      </p:sp>
      <p:sp>
        <p:nvSpPr>
          <p:cNvPr id="3" name="object 13">
            <a:extLst>
              <a:ext uri="{FF2B5EF4-FFF2-40B4-BE49-F238E27FC236}">
                <a16:creationId xmlns:a16="http://schemas.microsoft.com/office/drawing/2014/main" id="{426985CA-2ECC-4706-BA39-018C52F13A49}"/>
              </a:ext>
            </a:extLst>
          </p:cNvPr>
          <p:cNvSpPr txBox="1"/>
          <p:nvPr/>
        </p:nvSpPr>
        <p:spPr>
          <a:xfrm>
            <a:off x="863281" y="250411"/>
            <a:ext cx="8142174" cy="274434"/>
          </a:xfrm>
          <a:prstGeom prst="rect">
            <a:avLst/>
          </a:prstGeom>
        </p:spPr>
        <p:txBody>
          <a:bodyPr vert="horz" wrap="square" lIns="0" tIns="12700" rIns="0" bIns="0" rtlCol="0">
            <a:spAutoFit/>
          </a:bodyPr>
          <a:lstStyle/>
          <a:p>
            <a:pPr marL="12700">
              <a:lnSpc>
                <a:spcPct val="100000"/>
              </a:lnSpc>
              <a:spcBef>
                <a:spcPts val="100"/>
              </a:spcBef>
            </a:pPr>
            <a:r>
              <a:rPr lang="fr-FR" sz="1700" dirty="0">
                <a:solidFill>
                  <a:srgbClr val="EA4C37"/>
                </a:solidFill>
                <a:latin typeface="Arial" panose="020B0604020202020204" pitchFamily="34" charset="0"/>
                <a:cs typeface="Arial" panose="020B0604020202020204" pitchFamily="34" charset="0"/>
              </a:rPr>
              <a:t>Recul à 6,3% du taux de chômage au 4</a:t>
            </a:r>
            <a:r>
              <a:rPr lang="fr-FR" sz="1700" baseline="30000" dirty="0">
                <a:solidFill>
                  <a:srgbClr val="EA4C37"/>
                </a:solidFill>
                <a:latin typeface="Arial" panose="020B0604020202020204" pitchFamily="34" charset="0"/>
                <a:cs typeface="Arial" panose="020B0604020202020204" pitchFamily="34" charset="0"/>
              </a:rPr>
              <a:t>ème</a:t>
            </a:r>
            <a:r>
              <a:rPr lang="fr-FR" sz="1700" dirty="0">
                <a:solidFill>
                  <a:srgbClr val="EA4C37"/>
                </a:solidFill>
                <a:latin typeface="Arial" panose="020B0604020202020204" pitchFamily="34" charset="0"/>
                <a:cs typeface="Arial" panose="020B0604020202020204" pitchFamily="34" charset="0"/>
              </a:rPr>
              <a:t> trimestre 2024 en ARA  </a:t>
            </a:r>
            <a:endParaRPr sz="1400" i="1" dirty="0">
              <a:solidFill>
                <a:srgbClr val="EA4C37"/>
              </a:solidFill>
              <a:latin typeface="Arial" panose="020B0604020202020204" pitchFamily="34" charset="0"/>
              <a:cs typeface="Arial" panose="020B0604020202020204" pitchFamily="34" charset="0"/>
            </a:endParaRPr>
          </a:p>
        </p:txBody>
      </p:sp>
      <p:sp>
        <p:nvSpPr>
          <p:cNvPr id="5" name="AutoShape 12"/>
          <p:cNvSpPr>
            <a:spLocks noChangeArrowheads="1"/>
          </p:cNvSpPr>
          <p:nvPr/>
        </p:nvSpPr>
        <p:spPr bwMode="gray">
          <a:xfrm>
            <a:off x="2195736" y="787609"/>
            <a:ext cx="4640879" cy="357851"/>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1600" b="1" dirty="0" err="1">
                <a:solidFill>
                  <a:schemeClr val="bg1"/>
                </a:solidFill>
                <a:ea typeface="ヒラギノ角ゴ Pro W3" charset="-128"/>
                <a:cs typeface="Times New Roman" pitchFamily="18" charset="0"/>
              </a:rPr>
              <a:t>Taux</a:t>
            </a:r>
            <a:r>
              <a:rPr lang="en-US" altLang="fr-FR" sz="1600" b="1" dirty="0">
                <a:solidFill>
                  <a:schemeClr val="bg1"/>
                </a:solidFill>
                <a:ea typeface="ヒラギノ角ゴ Pro W3" charset="-128"/>
                <a:cs typeface="Times New Roman" pitchFamily="18" charset="0"/>
              </a:rPr>
              <a:t> de </a:t>
            </a:r>
            <a:r>
              <a:rPr lang="en-US" altLang="fr-FR" sz="1600" b="1" dirty="0" err="1">
                <a:solidFill>
                  <a:schemeClr val="bg1"/>
                </a:solidFill>
                <a:ea typeface="ヒラギノ角ゴ Pro W3" charset="-128"/>
                <a:cs typeface="Times New Roman" pitchFamily="18" charset="0"/>
              </a:rPr>
              <a:t>chômage</a:t>
            </a:r>
            <a:r>
              <a:rPr lang="en-US" altLang="fr-FR" sz="1600" b="1" dirty="0">
                <a:solidFill>
                  <a:schemeClr val="bg1"/>
                </a:solidFill>
                <a:ea typeface="ヒラギノ角ゴ Pro W3" charset="-128"/>
                <a:cs typeface="Times New Roman" pitchFamily="18" charset="0"/>
              </a:rPr>
              <a:t> au </a:t>
            </a:r>
            <a:r>
              <a:rPr lang="en-US" altLang="fr-FR" sz="1600" b="1" dirty="0" err="1">
                <a:solidFill>
                  <a:schemeClr val="bg1"/>
                </a:solidFill>
                <a:ea typeface="ヒラギノ角ゴ Pro W3" charset="-128"/>
                <a:cs typeface="Times New Roman" pitchFamily="18" charset="0"/>
              </a:rPr>
              <a:t>sens</a:t>
            </a:r>
            <a:r>
              <a:rPr lang="en-US" altLang="fr-FR" sz="1600" b="1" dirty="0">
                <a:solidFill>
                  <a:schemeClr val="bg1"/>
                </a:solidFill>
                <a:ea typeface="ヒラギノ角ゴ Pro W3" charset="-128"/>
                <a:cs typeface="Times New Roman" pitchFamily="18" charset="0"/>
              </a:rPr>
              <a:t> du BIT</a:t>
            </a:r>
            <a:endParaRPr lang="en-US" altLang="fr-FR" sz="1200" b="1" dirty="0">
              <a:solidFill>
                <a:schemeClr val="bg1"/>
              </a:solidFill>
              <a:ea typeface="ヒラギノ角ゴ Pro W3" charset="-128"/>
              <a:cs typeface="Times New Roman" pitchFamily="18" charset="0"/>
            </a:endParaRPr>
          </a:p>
        </p:txBody>
      </p:sp>
      <p:sp>
        <p:nvSpPr>
          <p:cNvPr id="9" name="Text Box 4"/>
          <p:cNvSpPr txBox="1">
            <a:spLocks noChangeArrowheads="1"/>
          </p:cNvSpPr>
          <p:nvPr/>
        </p:nvSpPr>
        <p:spPr bwMode="auto">
          <a:xfrm>
            <a:off x="35496" y="6569520"/>
            <a:ext cx="5761037" cy="2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1" tIns="45691" rIns="91381" bIns="4569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000" i="1" dirty="0">
                <a:ea typeface="ヒラギノ角ゴ Pro W3" charset="-128"/>
              </a:rPr>
              <a:t>Taux de chômage (au sens du BIT) parmi la population active – Insee</a:t>
            </a:r>
            <a:endParaRPr lang="en-US" altLang="fr-FR" sz="1000" i="1" dirty="0">
              <a:ea typeface="ヒラギノ角ゴ Pro W3" charset="-128"/>
            </a:endParaRPr>
          </a:p>
        </p:txBody>
      </p:sp>
      <p:pic>
        <p:nvPicPr>
          <p:cNvPr id="6" name="Image 5">
            <a:extLst>
              <a:ext uri="{FF2B5EF4-FFF2-40B4-BE49-F238E27FC236}">
                <a16:creationId xmlns:a16="http://schemas.microsoft.com/office/drawing/2014/main" id="{041B61BA-6E6B-C547-7167-BCEC793B1E0E}"/>
              </a:ext>
            </a:extLst>
          </p:cNvPr>
          <p:cNvPicPr>
            <a:picLocks noChangeAspect="1"/>
          </p:cNvPicPr>
          <p:nvPr/>
        </p:nvPicPr>
        <p:blipFill>
          <a:blip r:embed="rId2"/>
          <a:stretch>
            <a:fillRect/>
          </a:stretch>
        </p:blipFill>
        <p:spPr>
          <a:xfrm>
            <a:off x="560688" y="1399592"/>
            <a:ext cx="7804935" cy="4308124"/>
          </a:xfrm>
          <a:prstGeom prst="rect">
            <a:avLst/>
          </a:prstGeom>
        </p:spPr>
      </p:pic>
    </p:spTree>
    <p:extLst>
      <p:ext uri="{BB962C8B-B14F-4D97-AF65-F5344CB8AC3E}">
        <p14:creationId xmlns:p14="http://schemas.microsoft.com/office/powerpoint/2010/main" val="1066637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numéro de diapositive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7D3025C-A5BF-4F7C-8E2F-90F451CB08B9}" type="slidenum">
              <a:rPr lang="fr-FR" altLang="fr-FR" sz="1200" smtClean="0"/>
              <a:pPr eaLnBrk="1" hangingPunct="1">
                <a:spcBef>
                  <a:spcPct val="0"/>
                </a:spcBef>
                <a:buFontTx/>
                <a:buNone/>
              </a:pPr>
              <a:t>26</a:t>
            </a:fld>
            <a:endParaRPr lang="fr-FR" altLang="fr-FR" sz="1200" dirty="0"/>
          </a:p>
        </p:txBody>
      </p:sp>
      <p:sp>
        <p:nvSpPr>
          <p:cNvPr id="23556" name="Text Box 2"/>
          <p:cNvSpPr txBox="1">
            <a:spLocks noChangeArrowheads="1"/>
          </p:cNvSpPr>
          <p:nvPr/>
        </p:nvSpPr>
        <p:spPr bwMode="auto">
          <a:xfrm>
            <a:off x="2908598" y="326232"/>
            <a:ext cx="536416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FR" altLang="fr-FR" sz="1900" b="1" dirty="0">
                <a:solidFill>
                  <a:schemeClr val="bg1"/>
                </a:solidFill>
              </a:rPr>
              <a:t>Taux de chômage en France métropolitaine et par région  (%)</a:t>
            </a:r>
          </a:p>
          <a:p>
            <a:pPr eaLnBrk="1" hangingPunct="1">
              <a:spcBef>
                <a:spcPct val="50000"/>
              </a:spcBef>
              <a:buFontTx/>
              <a:buNone/>
            </a:pPr>
            <a:endParaRPr lang="fr-FR" altLang="fr-FR" sz="1200" b="1" dirty="0">
              <a:solidFill>
                <a:schemeClr val="bg1"/>
              </a:solidFill>
            </a:endParaRPr>
          </a:p>
          <a:p>
            <a:pPr eaLnBrk="1" hangingPunct="1">
              <a:spcBef>
                <a:spcPct val="50000"/>
              </a:spcBef>
              <a:buFontTx/>
              <a:buNone/>
            </a:pPr>
            <a:r>
              <a:rPr lang="fr-FR" altLang="fr-FR" sz="1200" b="1" dirty="0">
                <a:solidFill>
                  <a:schemeClr val="bg1"/>
                </a:solidFill>
              </a:rPr>
              <a:t>                                                                              </a:t>
            </a:r>
            <a:endParaRPr lang="fr-FR" altLang="fr-FR" sz="1900" b="1" dirty="0">
              <a:solidFill>
                <a:schemeClr val="bg1"/>
              </a:solidFill>
            </a:endParaRPr>
          </a:p>
        </p:txBody>
      </p:sp>
      <p:sp>
        <p:nvSpPr>
          <p:cNvPr id="8" name="object 13">
            <a:extLst>
              <a:ext uri="{FF2B5EF4-FFF2-40B4-BE49-F238E27FC236}">
                <a16:creationId xmlns:a16="http://schemas.microsoft.com/office/drawing/2014/main" id="{426985CA-2ECC-4706-BA39-018C52F13A49}"/>
              </a:ext>
            </a:extLst>
          </p:cNvPr>
          <p:cNvSpPr txBox="1"/>
          <p:nvPr/>
        </p:nvSpPr>
        <p:spPr>
          <a:xfrm>
            <a:off x="863281" y="250411"/>
            <a:ext cx="8142174" cy="274434"/>
          </a:xfrm>
          <a:prstGeom prst="rect">
            <a:avLst/>
          </a:prstGeom>
        </p:spPr>
        <p:txBody>
          <a:bodyPr vert="horz" wrap="square" lIns="0" tIns="12700" rIns="0" bIns="0" rtlCol="0">
            <a:spAutoFit/>
          </a:bodyPr>
          <a:lstStyle/>
          <a:p>
            <a:pPr marL="12700">
              <a:lnSpc>
                <a:spcPct val="100000"/>
              </a:lnSpc>
              <a:spcBef>
                <a:spcPts val="100"/>
              </a:spcBef>
            </a:pPr>
            <a:r>
              <a:rPr lang="fr-FR" sz="1700" dirty="0">
                <a:solidFill>
                  <a:srgbClr val="EA4C37"/>
                </a:solidFill>
                <a:latin typeface="Arial" panose="020B0604020202020204" pitchFamily="34" charset="0"/>
                <a:cs typeface="Arial" panose="020B0604020202020204" pitchFamily="34" charset="0"/>
              </a:rPr>
              <a:t>Le taux de chômage régional sur le podium des plus faibles en France</a:t>
            </a:r>
            <a:endParaRPr sz="1700" dirty="0">
              <a:solidFill>
                <a:srgbClr val="EA4C37"/>
              </a:solidFill>
              <a:latin typeface="Arial" panose="020B0604020202020204" pitchFamily="34" charset="0"/>
              <a:cs typeface="Arial" panose="020B0604020202020204" pitchFamily="34" charset="0"/>
            </a:endParaRPr>
          </a:p>
        </p:txBody>
      </p:sp>
      <p:sp>
        <p:nvSpPr>
          <p:cNvPr id="23560" name="AutoShape 12"/>
          <p:cNvSpPr>
            <a:spLocks noChangeArrowheads="1"/>
          </p:cNvSpPr>
          <p:nvPr/>
        </p:nvSpPr>
        <p:spPr bwMode="gray">
          <a:xfrm>
            <a:off x="395536" y="3573016"/>
            <a:ext cx="2662341" cy="648072"/>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2000" b="1" dirty="0" err="1">
                <a:solidFill>
                  <a:schemeClr val="bg1"/>
                </a:solidFill>
                <a:ea typeface="ヒラギノ角ゴ Pro W3" charset="-128"/>
                <a:cs typeface="Times New Roman" pitchFamily="18" charset="0"/>
              </a:rPr>
              <a:t>Taux</a:t>
            </a:r>
            <a:r>
              <a:rPr lang="en-US" altLang="fr-FR" sz="2000" b="1" dirty="0">
                <a:solidFill>
                  <a:schemeClr val="bg1"/>
                </a:solidFill>
                <a:ea typeface="ヒラギノ角ゴ Pro W3" charset="-128"/>
                <a:cs typeface="Times New Roman" pitchFamily="18" charset="0"/>
              </a:rPr>
              <a:t> de </a:t>
            </a:r>
            <a:r>
              <a:rPr lang="en-US" altLang="fr-FR" sz="2000" b="1" dirty="0" err="1">
                <a:solidFill>
                  <a:schemeClr val="bg1"/>
                </a:solidFill>
                <a:ea typeface="ヒラギノ角ゴ Pro W3" charset="-128"/>
                <a:cs typeface="Times New Roman" pitchFamily="18" charset="0"/>
              </a:rPr>
              <a:t>chômage</a:t>
            </a:r>
            <a:endParaRPr lang="en-US" altLang="fr-FR" sz="2000" b="1" dirty="0">
              <a:solidFill>
                <a:schemeClr val="bg1"/>
              </a:solidFill>
              <a:ea typeface="ヒラギノ角ゴ Pro W3" charset="-128"/>
              <a:cs typeface="Times New Roman" pitchFamily="18" charset="0"/>
            </a:endParaRPr>
          </a:p>
          <a:p>
            <a:pPr algn="ctr" eaLnBrk="1" hangingPunct="1">
              <a:spcBef>
                <a:spcPct val="0"/>
              </a:spcBef>
              <a:buFontTx/>
              <a:buNone/>
            </a:pPr>
            <a:r>
              <a:rPr lang="en-US" altLang="fr-FR" sz="2000" b="1" dirty="0">
                <a:solidFill>
                  <a:schemeClr val="bg1"/>
                </a:solidFill>
                <a:ea typeface="ヒラギノ角ゴ Pro W3" charset="-128"/>
                <a:cs typeface="Times New Roman" pitchFamily="18" charset="0"/>
              </a:rPr>
              <a:t>4ème </a:t>
            </a:r>
            <a:r>
              <a:rPr lang="en-US" altLang="fr-FR" sz="2000" b="1" dirty="0" err="1">
                <a:solidFill>
                  <a:schemeClr val="bg1"/>
                </a:solidFill>
                <a:ea typeface="ヒラギノ角ゴ Pro W3" charset="-128"/>
                <a:cs typeface="Times New Roman" pitchFamily="18" charset="0"/>
              </a:rPr>
              <a:t>trimestre</a:t>
            </a:r>
            <a:r>
              <a:rPr lang="en-US" altLang="fr-FR" sz="2000" b="1" dirty="0">
                <a:solidFill>
                  <a:schemeClr val="bg1"/>
                </a:solidFill>
                <a:ea typeface="ヒラギノ角ゴ Pro W3" charset="-128"/>
                <a:cs typeface="Times New Roman" pitchFamily="18" charset="0"/>
              </a:rPr>
              <a:t> 2024</a:t>
            </a:r>
          </a:p>
        </p:txBody>
      </p:sp>
      <p:sp>
        <p:nvSpPr>
          <p:cNvPr id="10" name="AutoShape 12"/>
          <p:cNvSpPr>
            <a:spLocks noChangeArrowheads="1"/>
          </p:cNvSpPr>
          <p:nvPr/>
        </p:nvSpPr>
        <p:spPr bwMode="gray">
          <a:xfrm>
            <a:off x="395535" y="4775178"/>
            <a:ext cx="2662341" cy="648072"/>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2000" b="1" dirty="0">
                <a:solidFill>
                  <a:schemeClr val="bg1"/>
                </a:solidFill>
                <a:ea typeface="ヒラギノ角ゴ Pro W3" charset="-128"/>
                <a:cs typeface="Times New Roman" pitchFamily="18" charset="0"/>
              </a:rPr>
              <a:t>Par </a:t>
            </a:r>
            <a:r>
              <a:rPr lang="en-US" altLang="fr-FR" sz="2000" b="1" dirty="0" err="1">
                <a:solidFill>
                  <a:schemeClr val="bg1"/>
                </a:solidFill>
                <a:ea typeface="ヒラギノ角ゴ Pro W3" charset="-128"/>
                <a:cs typeface="Times New Roman" pitchFamily="18" charset="0"/>
              </a:rPr>
              <a:t>région</a:t>
            </a:r>
            <a:endParaRPr lang="en-US" altLang="fr-FR" sz="2000" b="1" dirty="0">
              <a:solidFill>
                <a:schemeClr val="bg1"/>
              </a:solidFill>
              <a:ea typeface="ヒラギノ角ゴ Pro W3" charset="-128"/>
              <a:cs typeface="Times New Roman" pitchFamily="18" charset="0"/>
            </a:endParaRPr>
          </a:p>
        </p:txBody>
      </p:sp>
      <p:sp>
        <p:nvSpPr>
          <p:cNvPr id="9" name="Text Box 4"/>
          <p:cNvSpPr txBox="1">
            <a:spLocks noChangeArrowheads="1"/>
          </p:cNvSpPr>
          <p:nvPr/>
        </p:nvSpPr>
        <p:spPr bwMode="auto">
          <a:xfrm>
            <a:off x="35496" y="6536436"/>
            <a:ext cx="8794141" cy="2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81" tIns="45691" rIns="91381" bIns="4569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000" i="1" dirty="0">
                <a:ea typeface="ヒラギノ角ゴ Pro W3" charset="-128"/>
              </a:rPr>
              <a:t>Taux de chômage (au sens du BIT) parmi la population active - INSEE</a:t>
            </a:r>
            <a:endParaRPr lang="en-US" altLang="fr-FR" sz="1000" i="1" dirty="0">
              <a:ea typeface="ヒラギノ角ゴ Pro W3" charset="-128"/>
            </a:endParaRPr>
          </a:p>
        </p:txBody>
      </p:sp>
      <p:pic>
        <p:nvPicPr>
          <p:cNvPr id="4" name="Image 3">
            <a:extLst>
              <a:ext uri="{FF2B5EF4-FFF2-40B4-BE49-F238E27FC236}">
                <a16:creationId xmlns:a16="http://schemas.microsoft.com/office/drawing/2014/main" id="{66775C07-1922-853E-78F1-8D3EDE005C34}"/>
              </a:ext>
            </a:extLst>
          </p:cNvPr>
          <p:cNvPicPr>
            <a:picLocks noChangeAspect="1"/>
          </p:cNvPicPr>
          <p:nvPr/>
        </p:nvPicPr>
        <p:blipFill>
          <a:blip r:embed="rId3"/>
          <a:srcRect l="25176" t="552" r="23769" b="1112"/>
          <a:stretch/>
        </p:blipFill>
        <p:spPr>
          <a:xfrm>
            <a:off x="3203848" y="936828"/>
            <a:ext cx="5262525" cy="4984344"/>
          </a:xfrm>
          <a:prstGeom prst="rect">
            <a:avLst/>
          </a:prstGeom>
        </p:spPr>
      </p:pic>
    </p:spTree>
    <p:extLst>
      <p:ext uri="{BB962C8B-B14F-4D97-AF65-F5344CB8AC3E}">
        <p14:creationId xmlns:p14="http://schemas.microsoft.com/office/powerpoint/2010/main" val="2172903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CBEC3DF-268F-4379-8795-68CF45A0909C}"/>
              </a:ext>
            </a:extLst>
          </p:cNvPr>
          <p:cNvPicPr>
            <a:picLocks noChangeAspect="1"/>
          </p:cNvPicPr>
          <p:nvPr/>
        </p:nvPicPr>
        <p:blipFill>
          <a:blip r:embed="rId3"/>
          <a:srcRect l="19550" r="15893"/>
          <a:stretch/>
        </p:blipFill>
        <p:spPr>
          <a:xfrm>
            <a:off x="3188560" y="711088"/>
            <a:ext cx="5030569" cy="3831918"/>
          </a:xfrm>
          <a:prstGeom prst="rect">
            <a:avLst/>
          </a:prstGeom>
        </p:spPr>
      </p:pic>
      <p:sp>
        <p:nvSpPr>
          <p:cNvPr id="23554" name="Espace réservé du numéro de diapositive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7D3025C-A5BF-4F7C-8E2F-90F451CB08B9}" type="slidenum">
              <a:rPr lang="fr-FR" altLang="fr-FR" sz="1200" smtClean="0"/>
              <a:pPr eaLnBrk="1" hangingPunct="1">
                <a:spcBef>
                  <a:spcPct val="0"/>
                </a:spcBef>
                <a:buFontTx/>
                <a:buNone/>
              </a:pPr>
              <a:t>27</a:t>
            </a:fld>
            <a:endParaRPr lang="fr-FR" altLang="fr-FR" sz="1200" dirty="0"/>
          </a:p>
        </p:txBody>
      </p:sp>
      <p:sp>
        <p:nvSpPr>
          <p:cNvPr id="8" name="object 13">
            <a:extLst>
              <a:ext uri="{FF2B5EF4-FFF2-40B4-BE49-F238E27FC236}">
                <a16:creationId xmlns:a16="http://schemas.microsoft.com/office/drawing/2014/main" id="{426985CA-2ECC-4706-BA39-018C52F13A49}"/>
              </a:ext>
            </a:extLst>
          </p:cNvPr>
          <p:cNvSpPr txBox="1"/>
          <p:nvPr/>
        </p:nvSpPr>
        <p:spPr>
          <a:xfrm>
            <a:off x="830173" y="97441"/>
            <a:ext cx="6334115" cy="536044"/>
          </a:xfrm>
          <a:prstGeom prst="rect">
            <a:avLst/>
          </a:prstGeom>
        </p:spPr>
        <p:txBody>
          <a:bodyPr vert="horz" wrap="square" lIns="0" tIns="12700" rIns="0" bIns="0" rtlCol="0">
            <a:spAutoFit/>
          </a:bodyPr>
          <a:lstStyle/>
          <a:p>
            <a:pPr marL="12700">
              <a:lnSpc>
                <a:spcPct val="100000"/>
              </a:lnSpc>
              <a:spcBef>
                <a:spcPts val="100"/>
              </a:spcBef>
            </a:pPr>
            <a:r>
              <a:rPr lang="fr-FR" sz="1700" dirty="0">
                <a:solidFill>
                  <a:srgbClr val="EA4C37"/>
                </a:solidFill>
              </a:rPr>
              <a:t>Baisse du taux de chômage au 4</a:t>
            </a:r>
            <a:r>
              <a:rPr lang="fr-FR" sz="1700" baseline="30000" dirty="0">
                <a:solidFill>
                  <a:srgbClr val="EA4C37"/>
                </a:solidFill>
              </a:rPr>
              <a:t>ème</a:t>
            </a:r>
            <a:r>
              <a:rPr lang="fr-FR" sz="1700" dirty="0">
                <a:solidFill>
                  <a:srgbClr val="EA4C37"/>
                </a:solidFill>
              </a:rPr>
              <a:t> trimestre 2024 dans tous les départements </a:t>
            </a:r>
            <a:endParaRPr sz="1700" dirty="0">
              <a:solidFill>
                <a:srgbClr val="EA4C37"/>
              </a:solidFill>
              <a:latin typeface="Arial" panose="020B0604020202020204" pitchFamily="34" charset="0"/>
              <a:cs typeface="Arial" panose="020B0604020202020204" pitchFamily="34" charset="0"/>
            </a:endParaRPr>
          </a:p>
        </p:txBody>
      </p:sp>
      <p:sp>
        <p:nvSpPr>
          <p:cNvPr id="23560" name="AutoShape 12"/>
          <p:cNvSpPr>
            <a:spLocks noChangeArrowheads="1"/>
          </p:cNvSpPr>
          <p:nvPr/>
        </p:nvSpPr>
        <p:spPr bwMode="gray">
          <a:xfrm>
            <a:off x="400566" y="1484784"/>
            <a:ext cx="2160240" cy="648072"/>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1400" b="1" dirty="0" err="1">
                <a:solidFill>
                  <a:schemeClr val="bg1"/>
                </a:solidFill>
                <a:ea typeface="ヒラギノ角ゴ Pro W3" charset="-128"/>
                <a:cs typeface="Times New Roman" pitchFamily="18" charset="0"/>
              </a:rPr>
              <a:t>Taux</a:t>
            </a:r>
            <a:r>
              <a:rPr lang="en-US" altLang="fr-FR" sz="1400" b="1" dirty="0">
                <a:solidFill>
                  <a:schemeClr val="bg1"/>
                </a:solidFill>
                <a:ea typeface="ヒラギノ角ゴ Pro W3" charset="-128"/>
                <a:cs typeface="Times New Roman" pitchFamily="18" charset="0"/>
              </a:rPr>
              <a:t> de </a:t>
            </a:r>
            <a:r>
              <a:rPr lang="en-US" altLang="fr-FR" sz="1400" b="1" dirty="0" err="1">
                <a:solidFill>
                  <a:schemeClr val="bg1"/>
                </a:solidFill>
                <a:ea typeface="ヒラギノ角ゴ Pro W3" charset="-128"/>
                <a:cs typeface="Times New Roman" pitchFamily="18" charset="0"/>
              </a:rPr>
              <a:t>chômage</a:t>
            </a:r>
            <a:endParaRPr lang="en-US" altLang="fr-FR" sz="1400" b="1" dirty="0">
              <a:solidFill>
                <a:schemeClr val="bg1"/>
              </a:solidFill>
              <a:ea typeface="ヒラギノ角ゴ Pro W3" charset="-128"/>
              <a:cs typeface="Times New Roman" pitchFamily="18" charset="0"/>
            </a:endParaRPr>
          </a:p>
          <a:p>
            <a:pPr algn="ctr" eaLnBrk="1" hangingPunct="1">
              <a:spcBef>
                <a:spcPct val="0"/>
              </a:spcBef>
              <a:buFontTx/>
              <a:buNone/>
            </a:pPr>
            <a:r>
              <a:rPr lang="en-US" altLang="fr-FR" sz="1400" b="1" dirty="0">
                <a:solidFill>
                  <a:schemeClr val="bg1"/>
                </a:solidFill>
                <a:ea typeface="ヒラギノ角ゴ Pro W3" charset="-128"/>
                <a:cs typeface="Times New Roman" pitchFamily="18" charset="0"/>
              </a:rPr>
              <a:t>4ème </a:t>
            </a:r>
            <a:r>
              <a:rPr lang="en-US" altLang="fr-FR" sz="1400" b="1" dirty="0" err="1">
                <a:solidFill>
                  <a:schemeClr val="bg1"/>
                </a:solidFill>
                <a:ea typeface="ヒラギノ角ゴ Pro W3" charset="-128"/>
                <a:cs typeface="Times New Roman" pitchFamily="18" charset="0"/>
              </a:rPr>
              <a:t>trimestre</a:t>
            </a:r>
            <a:r>
              <a:rPr lang="en-US" altLang="fr-FR" sz="1400" b="1" dirty="0">
                <a:solidFill>
                  <a:schemeClr val="bg1"/>
                </a:solidFill>
                <a:ea typeface="ヒラギノ角ゴ Pro W3" charset="-128"/>
                <a:cs typeface="Times New Roman" pitchFamily="18" charset="0"/>
              </a:rPr>
              <a:t> 2024</a:t>
            </a:r>
          </a:p>
        </p:txBody>
      </p:sp>
      <p:sp>
        <p:nvSpPr>
          <p:cNvPr id="4" name="Espace réservé du texte 11">
            <a:extLst>
              <a:ext uri="{FF2B5EF4-FFF2-40B4-BE49-F238E27FC236}">
                <a16:creationId xmlns:a16="http://schemas.microsoft.com/office/drawing/2014/main" id="{9EEDF2FB-18F7-09D3-79FF-F58413FD5A1A}"/>
              </a:ext>
            </a:extLst>
          </p:cNvPr>
          <p:cNvSpPr txBox="1">
            <a:spLocks/>
          </p:cNvSpPr>
          <p:nvPr/>
        </p:nvSpPr>
        <p:spPr>
          <a:xfrm>
            <a:off x="-10585" y="4005064"/>
            <a:ext cx="3934513" cy="215443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1400" b="1" u="sng" kern="0" dirty="0">
                <a:solidFill>
                  <a:srgbClr val="004545"/>
                </a:solidFill>
              </a:rPr>
              <a:t>Sur le trimestre :</a:t>
            </a:r>
          </a:p>
          <a:p>
            <a:pPr marL="0" indent="0">
              <a:buNone/>
            </a:pPr>
            <a:r>
              <a:rPr lang="fr-FR" sz="1400" kern="0" dirty="0">
                <a:solidFill>
                  <a:srgbClr val="004545"/>
                </a:solidFill>
              </a:rPr>
              <a:t>Tous les départements de la région sont en baisse. </a:t>
            </a:r>
            <a:br>
              <a:rPr lang="fr-FR" sz="1400" kern="0" dirty="0">
                <a:solidFill>
                  <a:srgbClr val="004545"/>
                </a:solidFill>
              </a:rPr>
            </a:br>
            <a:r>
              <a:rPr lang="fr-FR" sz="1400" b="1" kern="0" dirty="0">
                <a:solidFill>
                  <a:srgbClr val="004545"/>
                </a:solidFill>
              </a:rPr>
              <a:t>Baisse de -0,1 point</a:t>
            </a:r>
            <a:r>
              <a:rPr lang="fr-FR" sz="1400" i="1" kern="0" dirty="0">
                <a:solidFill>
                  <a:srgbClr val="004545"/>
                </a:solidFill>
              </a:rPr>
              <a:t> (comme en France en et en </a:t>
            </a:r>
            <a:r>
              <a:rPr lang="fr-FR" sz="1400" i="1" kern="0" dirty="0" err="1">
                <a:solidFill>
                  <a:srgbClr val="004545"/>
                </a:solidFill>
              </a:rPr>
              <a:t>Auvergne-Rhône-Alpes</a:t>
            </a:r>
            <a:r>
              <a:rPr lang="fr-FR" sz="1400" i="1" kern="0" dirty="0">
                <a:solidFill>
                  <a:srgbClr val="004545"/>
                </a:solidFill>
              </a:rPr>
              <a:t>) : </a:t>
            </a:r>
            <a:r>
              <a:rPr lang="fr-FR" sz="1400" kern="0" dirty="0">
                <a:solidFill>
                  <a:srgbClr val="004545"/>
                </a:solidFill>
              </a:rPr>
              <a:t>Ain, Cantal, Isère, Loire,  Haute-Loire, Rhône, Haute- Savoie.</a:t>
            </a:r>
            <a:br>
              <a:rPr lang="fr-FR" sz="1400" i="1" kern="0" dirty="0">
                <a:solidFill>
                  <a:srgbClr val="004545"/>
                </a:solidFill>
              </a:rPr>
            </a:br>
            <a:r>
              <a:rPr lang="fr-FR" sz="1400" b="1" kern="0" dirty="0">
                <a:solidFill>
                  <a:srgbClr val="004545"/>
                </a:solidFill>
              </a:rPr>
              <a:t>Baisse de -0,2 point : </a:t>
            </a:r>
            <a:r>
              <a:rPr lang="fr-FR" sz="1400" kern="0" dirty="0">
                <a:solidFill>
                  <a:srgbClr val="004545"/>
                </a:solidFill>
              </a:rPr>
              <a:t>Allier, Ardèche, Puy-de-Dôme, Savoie, </a:t>
            </a:r>
          </a:p>
          <a:p>
            <a:pPr marL="0" indent="0">
              <a:buNone/>
            </a:pPr>
            <a:r>
              <a:rPr lang="fr-FR" sz="1400" b="1" kern="0" dirty="0">
                <a:solidFill>
                  <a:srgbClr val="004545"/>
                </a:solidFill>
              </a:rPr>
              <a:t>Baisse de -0,3 point :</a:t>
            </a:r>
            <a:r>
              <a:rPr lang="fr-FR" sz="1400" kern="0" dirty="0">
                <a:solidFill>
                  <a:srgbClr val="004545"/>
                </a:solidFill>
              </a:rPr>
              <a:t> Drôme</a:t>
            </a:r>
          </a:p>
        </p:txBody>
      </p:sp>
      <p:sp>
        <p:nvSpPr>
          <p:cNvPr id="5" name="ZoneTexte 4">
            <a:extLst>
              <a:ext uri="{FF2B5EF4-FFF2-40B4-BE49-F238E27FC236}">
                <a16:creationId xmlns:a16="http://schemas.microsoft.com/office/drawing/2014/main" id="{B89FBA51-428B-466E-7254-F501E8C548C8}"/>
              </a:ext>
            </a:extLst>
          </p:cNvPr>
          <p:cNvSpPr txBox="1"/>
          <p:nvPr/>
        </p:nvSpPr>
        <p:spPr>
          <a:xfrm>
            <a:off x="4355976" y="4543006"/>
            <a:ext cx="4680520" cy="2246769"/>
          </a:xfrm>
          <a:prstGeom prst="rect">
            <a:avLst/>
          </a:prstGeom>
          <a:noFill/>
        </p:spPr>
        <p:txBody>
          <a:bodyPr wrap="square" rtlCol="0">
            <a:spAutoFit/>
          </a:bodyPr>
          <a:lstStyle/>
          <a:p>
            <a:pPr algn="just" defTabSz="755934">
              <a:buClr>
                <a:schemeClr val="accent1"/>
              </a:buClr>
            </a:pPr>
            <a:r>
              <a:rPr lang="fr-FR" sz="1400" b="1" u="sng" dirty="0">
                <a:solidFill>
                  <a:srgbClr val="004545"/>
                </a:solidFill>
                <a:latin typeface="Bliss 2 Regular" panose="02000506030000020004" pitchFamily="2" charset="0"/>
              </a:rPr>
              <a:t>Sur un an :</a:t>
            </a:r>
          </a:p>
          <a:p>
            <a:pPr algn="just" defTabSz="755934">
              <a:buClr>
                <a:schemeClr val="accent1"/>
              </a:buClr>
            </a:pPr>
            <a:r>
              <a:rPr lang="fr-FR" sz="1400" dirty="0">
                <a:solidFill>
                  <a:srgbClr val="004545"/>
                </a:solidFill>
                <a:latin typeface="Bliss 2 Regular" panose="02000506030000020004" pitchFamily="2" charset="0"/>
              </a:rPr>
              <a:t>Onze départements affichent une baisse du taux de chômage. Seule la Loire reste stable.</a:t>
            </a:r>
          </a:p>
          <a:p>
            <a:pPr algn="just" defTabSz="755934">
              <a:buClr>
                <a:schemeClr val="accent1"/>
              </a:buClr>
            </a:pPr>
            <a:r>
              <a:rPr lang="fr-FR" sz="1400" b="1" dirty="0">
                <a:solidFill>
                  <a:srgbClr val="004545"/>
                </a:solidFill>
                <a:latin typeface="Bliss 2 Regular" panose="02000506030000020004" pitchFamily="2" charset="0"/>
              </a:rPr>
              <a:t>Stable : </a:t>
            </a:r>
            <a:r>
              <a:rPr lang="fr-FR" sz="1400" dirty="0">
                <a:solidFill>
                  <a:srgbClr val="004545"/>
                </a:solidFill>
                <a:latin typeface="Bliss 2 Regular" panose="02000506030000020004" pitchFamily="2" charset="0"/>
              </a:rPr>
              <a:t>Loire</a:t>
            </a:r>
          </a:p>
          <a:p>
            <a:pPr algn="just" defTabSz="755934">
              <a:buClr>
                <a:schemeClr val="accent1"/>
              </a:buClr>
            </a:pPr>
            <a:r>
              <a:rPr lang="fr-FR" sz="1400" b="1" dirty="0">
                <a:solidFill>
                  <a:srgbClr val="004545"/>
                </a:solidFill>
                <a:latin typeface="Bliss 2 Regular" panose="02000506030000020004" pitchFamily="2" charset="0"/>
              </a:rPr>
              <a:t>Baisse de -0,1 point </a:t>
            </a:r>
            <a:r>
              <a:rPr lang="fr-FR" sz="1400" dirty="0">
                <a:solidFill>
                  <a:srgbClr val="004545"/>
                </a:solidFill>
                <a:latin typeface="Bliss 2 Regular" panose="02000506030000020004" pitchFamily="2" charset="0"/>
              </a:rPr>
              <a:t>: Allier, Cantal, Rhône</a:t>
            </a:r>
          </a:p>
          <a:p>
            <a:pPr algn="just" defTabSz="755934">
              <a:buClr>
                <a:schemeClr val="accent1"/>
              </a:buClr>
            </a:pPr>
            <a:r>
              <a:rPr lang="fr-FR" sz="1400" b="1" dirty="0">
                <a:solidFill>
                  <a:srgbClr val="004545"/>
                </a:solidFill>
                <a:latin typeface="Bliss 2 Regular" panose="02000506030000020004" pitchFamily="2" charset="0"/>
              </a:rPr>
              <a:t>Baisse de -0,2 point </a:t>
            </a:r>
            <a:r>
              <a:rPr lang="fr-FR" sz="1400" i="1" dirty="0">
                <a:solidFill>
                  <a:srgbClr val="004545"/>
                </a:solidFill>
              </a:rPr>
              <a:t>(comme en France en en Auvergne-Rhône-Alpes)</a:t>
            </a:r>
            <a:r>
              <a:rPr lang="fr-FR" sz="1400" b="1" dirty="0">
                <a:solidFill>
                  <a:srgbClr val="004545"/>
                </a:solidFill>
                <a:latin typeface="Bliss 2 Regular" panose="02000506030000020004" pitchFamily="2" charset="0"/>
              </a:rPr>
              <a:t> </a:t>
            </a:r>
            <a:r>
              <a:rPr lang="fr-FR" sz="1400" dirty="0">
                <a:solidFill>
                  <a:srgbClr val="004545"/>
                </a:solidFill>
                <a:latin typeface="Bliss 2 Regular" panose="02000506030000020004" pitchFamily="2" charset="0"/>
              </a:rPr>
              <a:t>: Ain, Isère, Haute-Loire, Savoie, Haute-Savoie</a:t>
            </a:r>
          </a:p>
          <a:p>
            <a:pPr algn="just" defTabSz="755934">
              <a:buClr>
                <a:schemeClr val="accent1"/>
              </a:buClr>
            </a:pPr>
            <a:r>
              <a:rPr lang="fr-FR" sz="1400" b="1" dirty="0">
                <a:solidFill>
                  <a:srgbClr val="004545"/>
                </a:solidFill>
                <a:latin typeface="Bliss 2 Regular" panose="02000506030000020004" pitchFamily="2" charset="0"/>
              </a:rPr>
              <a:t>Baisse de -0,3 point </a:t>
            </a:r>
            <a:r>
              <a:rPr lang="fr-FR" sz="1400" dirty="0">
                <a:solidFill>
                  <a:srgbClr val="004545"/>
                </a:solidFill>
                <a:latin typeface="Bliss 2 Regular" panose="02000506030000020004" pitchFamily="2" charset="0"/>
              </a:rPr>
              <a:t>:</a:t>
            </a:r>
            <a:r>
              <a:rPr lang="fr-FR" sz="1400" i="1" dirty="0">
                <a:solidFill>
                  <a:srgbClr val="004545"/>
                </a:solidFill>
                <a:latin typeface="Bliss 2 Regular" panose="02000506030000020004" pitchFamily="2" charset="0"/>
              </a:rPr>
              <a:t> </a:t>
            </a:r>
            <a:r>
              <a:rPr lang="fr-FR" sz="1400" dirty="0">
                <a:solidFill>
                  <a:srgbClr val="004545"/>
                </a:solidFill>
                <a:latin typeface="Bliss 2 Regular" panose="02000506030000020004" pitchFamily="2" charset="0"/>
              </a:rPr>
              <a:t>Puy-de-Dôme</a:t>
            </a:r>
          </a:p>
          <a:p>
            <a:pPr algn="just" defTabSz="755934">
              <a:buClr>
                <a:schemeClr val="accent1"/>
              </a:buClr>
            </a:pPr>
            <a:r>
              <a:rPr lang="fr-FR" sz="1400" b="1" dirty="0">
                <a:solidFill>
                  <a:srgbClr val="004545"/>
                </a:solidFill>
                <a:latin typeface="Bliss 2 Regular" panose="02000506030000020004" pitchFamily="2" charset="0"/>
              </a:rPr>
              <a:t>Baisse de -0,5 point </a:t>
            </a:r>
            <a:r>
              <a:rPr lang="fr-FR" sz="1400" dirty="0">
                <a:solidFill>
                  <a:srgbClr val="004545"/>
                </a:solidFill>
                <a:latin typeface="Bliss 2 Regular" panose="02000506030000020004" pitchFamily="2" charset="0"/>
              </a:rPr>
              <a:t>: Ardèche</a:t>
            </a:r>
          </a:p>
          <a:p>
            <a:pPr algn="just" defTabSz="755934">
              <a:buClr>
                <a:schemeClr val="accent1"/>
              </a:buClr>
            </a:pPr>
            <a:r>
              <a:rPr lang="fr-FR" sz="1400" b="1" dirty="0">
                <a:solidFill>
                  <a:srgbClr val="004545"/>
                </a:solidFill>
                <a:latin typeface="Bliss 2 Regular" panose="02000506030000020004" pitchFamily="2" charset="0"/>
              </a:rPr>
              <a:t>Baisse de -0,6 point</a:t>
            </a:r>
            <a:r>
              <a:rPr lang="fr-FR" sz="1400" dirty="0">
                <a:solidFill>
                  <a:srgbClr val="004545"/>
                </a:solidFill>
                <a:latin typeface="Bliss 2 Regular" panose="02000506030000020004" pitchFamily="2" charset="0"/>
              </a:rPr>
              <a:t> : Drôme</a:t>
            </a:r>
          </a:p>
        </p:txBody>
      </p:sp>
    </p:spTree>
    <p:extLst>
      <p:ext uri="{BB962C8B-B14F-4D97-AF65-F5344CB8AC3E}">
        <p14:creationId xmlns:p14="http://schemas.microsoft.com/office/powerpoint/2010/main" val="3173167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25AB8F-7566-FFB0-3205-1DF8A3B98436}"/>
              </a:ext>
            </a:extLst>
          </p:cNvPr>
          <p:cNvPicPr>
            <a:picLocks noChangeAspect="1"/>
          </p:cNvPicPr>
          <p:nvPr/>
        </p:nvPicPr>
        <p:blipFill>
          <a:blip r:embed="rId3"/>
          <a:srcRect l="15904" r="14283" b="3395"/>
          <a:stretch/>
        </p:blipFill>
        <p:spPr>
          <a:xfrm>
            <a:off x="107504" y="729478"/>
            <a:ext cx="6048672" cy="4115905"/>
          </a:xfrm>
          <a:prstGeom prst="rect">
            <a:avLst/>
          </a:prstGeom>
        </p:spPr>
      </p:pic>
      <p:sp>
        <p:nvSpPr>
          <p:cNvPr id="13" name="object 13">
            <a:extLst>
              <a:ext uri="{FF2B5EF4-FFF2-40B4-BE49-F238E27FC236}">
                <a16:creationId xmlns:a16="http://schemas.microsoft.com/office/drawing/2014/main" id="{426985CA-2ECC-4706-BA39-018C52F13A49}"/>
              </a:ext>
            </a:extLst>
          </p:cNvPr>
          <p:cNvSpPr txBox="1"/>
          <p:nvPr/>
        </p:nvSpPr>
        <p:spPr>
          <a:xfrm>
            <a:off x="863281" y="48385"/>
            <a:ext cx="6877071" cy="764312"/>
          </a:xfrm>
          <a:prstGeom prst="rect">
            <a:avLst/>
          </a:prstGeom>
        </p:spPr>
        <p:txBody>
          <a:bodyPr vert="horz" wrap="square" lIns="0" tIns="12700" rIns="0" bIns="0" rtlCol="0">
            <a:spAutoFit/>
          </a:bodyPr>
          <a:lstStyle/>
          <a:p>
            <a:pPr marL="12700">
              <a:lnSpc>
                <a:spcPct val="100000"/>
              </a:lnSpc>
              <a:spcBef>
                <a:spcPts val="100"/>
              </a:spcBef>
            </a:pPr>
            <a:r>
              <a:rPr lang="fr-FR" sz="1600" dirty="0">
                <a:solidFill>
                  <a:srgbClr val="EA4C37"/>
                </a:solidFill>
                <a:latin typeface="Arial" panose="020B0604020202020204" pitchFamily="34" charset="0"/>
                <a:cs typeface="Arial" panose="020B0604020202020204" pitchFamily="34" charset="0"/>
              </a:rPr>
              <a:t>Sur le trimestre, trente-cinq des trente-neuf zones d’emploi sont en baisse et quatre sont stables</a:t>
            </a:r>
          </a:p>
          <a:p>
            <a:pPr marL="12700">
              <a:lnSpc>
                <a:spcPct val="100000"/>
              </a:lnSpc>
              <a:spcBef>
                <a:spcPts val="100"/>
              </a:spcBef>
            </a:pPr>
            <a:endParaRPr lang="fr-FR" sz="1600" dirty="0">
              <a:solidFill>
                <a:srgbClr val="EA4C37"/>
              </a:solidFill>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468560" y="704393"/>
            <a:ext cx="8794141" cy="2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81" tIns="45691" rIns="91381" bIns="4569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fr-FR" altLang="fr-FR" sz="1000" i="1" dirty="0">
                <a:ea typeface="ヒラギノ角ゴ Pro W3" charset="-128"/>
              </a:rPr>
              <a:t>Taux de chômage (au sens du BIT) parmi la population active - INSEE</a:t>
            </a:r>
            <a:endParaRPr lang="en-US" altLang="fr-FR" sz="1000" i="1" dirty="0">
              <a:ea typeface="ヒラギノ角ゴ Pro W3" charset="-128"/>
            </a:endParaRPr>
          </a:p>
        </p:txBody>
      </p:sp>
      <p:sp>
        <p:nvSpPr>
          <p:cNvPr id="12" name="AutoShape 12"/>
          <p:cNvSpPr>
            <a:spLocks noChangeArrowheads="1"/>
          </p:cNvSpPr>
          <p:nvPr/>
        </p:nvSpPr>
        <p:spPr bwMode="gray">
          <a:xfrm>
            <a:off x="6315705" y="1444746"/>
            <a:ext cx="2594193" cy="648072"/>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1400" b="1" dirty="0" err="1">
                <a:solidFill>
                  <a:schemeClr val="bg1"/>
                </a:solidFill>
                <a:ea typeface="ヒラギノ角ゴ Pro W3" charset="-128"/>
                <a:cs typeface="Times New Roman" pitchFamily="18" charset="0"/>
              </a:rPr>
              <a:t>Taux</a:t>
            </a:r>
            <a:r>
              <a:rPr lang="en-US" altLang="fr-FR" sz="1400" b="1" dirty="0">
                <a:solidFill>
                  <a:schemeClr val="bg1"/>
                </a:solidFill>
                <a:ea typeface="ヒラギノ角ゴ Pro W3" charset="-128"/>
                <a:cs typeface="Times New Roman" pitchFamily="18" charset="0"/>
              </a:rPr>
              <a:t> de </a:t>
            </a:r>
            <a:r>
              <a:rPr lang="en-US" altLang="fr-FR" sz="1400" b="1" dirty="0" err="1">
                <a:solidFill>
                  <a:schemeClr val="bg1"/>
                </a:solidFill>
                <a:ea typeface="ヒラギノ角ゴ Pro W3" charset="-128"/>
                <a:cs typeface="Times New Roman" pitchFamily="18" charset="0"/>
              </a:rPr>
              <a:t>chômage</a:t>
            </a:r>
            <a:endParaRPr lang="en-US" altLang="fr-FR" sz="1400" b="1" dirty="0">
              <a:solidFill>
                <a:schemeClr val="bg1"/>
              </a:solidFill>
              <a:ea typeface="ヒラギノ角ゴ Pro W3" charset="-128"/>
              <a:cs typeface="Times New Roman" pitchFamily="18" charset="0"/>
            </a:endParaRPr>
          </a:p>
          <a:p>
            <a:pPr algn="ctr" eaLnBrk="1" hangingPunct="1">
              <a:spcBef>
                <a:spcPct val="0"/>
              </a:spcBef>
              <a:buFontTx/>
              <a:buNone/>
            </a:pPr>
            <a:r>
              <a:rPr lang="en-US" altLang="fr-FR" sz="1400" b="1" dirty="0">
                <a:solidFill>
                  <a:schemeClr val="bg1"/>
                </a:solidFill>
                <a:ea typeface="ヒラギノ角ゴ Pro W3" charset="-128"/>
                <a:cs typeface="Times New Roman" pitchFamily="18" charset="0"/>
              </a:rPr>
              <a:t>4ème </a:t>
            </a:r>
            <a:r>
              <a:rPr lang="en-US" altLang="fr-FR" sz="1400" b="1" dirty="0" err="1">
                <a:solidFill>
                  <a:schemeClr val="bg1"/>
                </a:solidFill>
                <a:ea typeface="ヒラギノ角ゴ Pro W3" charset="-128"/>
                <a:cs typeface="Times New Roman" pitchFamily="18" charset="0"/>
              </a:rPr>
              <a:t>trimestre</a:t>
            </a:r>
            <a:r>
              <a:rPr lang="en-US" altLang="fr-FR" sz="1400" b="1" dirty="0">
                <a:solidFill>
                  <a:schemeClr val="bg1"/>
                </a:solidFill>
                <a:ea typeface="ヒラギノ角ゴ Pro W3" charset="-128"/>
                <a:cs typeface="Times New Roman" pitchFamily="18" charset="0"/>
              </a:rPr>
              <a:t> 2024</a:t>
            </a:r>
          </a:p>
        </p:txBody>
      </p:sp>
      <p:sp>
        <p:nvSpPr>
          <p:cNvPr id="14" name="AutoShape 12"/>
          <p:cNvSpPr>
            <a:spLocks noChangeArrowheads="1"/>
          </p:cNvSpPr>
          <p:nvPr/>
        </p:nvSpPr>
        <p:spPr bwMode="gray">
          <a:xfrm>
            <a:off x="6281630" y="3875006"/>
            <a:ext cx="2662341" cy="648072"/>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2000" b="1" dirty="0">
                <a:solidFill>
                  <a:schemeClr val="bg1"/>
                </a:solidFill>
                <a:ea typeface="ヒラギノ角ゴ Pro W3" charset="-128"/>
                <a:cs typeface="Times New Roman" pitchFamily="18" charset="0"/>
              </a:rPr>
              <a:t>Par zone </a:t>
            </a:r>
            <a:r>
              <a:rPr lang="en-US" altLang="fr-FR" sz="2000" b="1" dirty="0" err="1">
                <a:solidFill>
                  <a:schemeClr val="bg1"/>
                </a:solidFill>
                <a:ea typeface="ヒラギノ角ゴ Pro W3" charset="-128"/>
                <a:cs typeface="Times New Roman" pitchFamily="18" charset="0"/>
              </a:rPr>
              <a:t>d’emploi</a:t>
            </a:r>
            <a:endParaRPr lang="en-US" altLang="fr-FR" sz="2000" b="1" dirty="0">
              <a:solidFill>
                <a:schemeClr val="bg1"/>
              </a:solidFill>
              <a:ea typeface="ヒラギノ角ゴ Pro W3" charset="-128"/>
              <a:cs typeface="Times New Roman" pitchFamily="18" charset="0"/>
            </a:endParaRPr>
          </a:p>
        </p:txBody>
      </p:sp>
      <p:pic>
        <p:nvPicPr>
          <p:cNvPr id="16" name="Image 15"/>
          <p:cNvPicPr>
            <a:picLocks noChangeAspect="1"/>
          </p:cNvPicPr>
          <p:nvPr/>
        </p:nvPicPr>
        <p:blipFill rotWithShape="1">
          <a:blip r:embed="rId4" cstate="print">
            <a:extLst>
              <a:ext uri="{28A0092B-C50C-407E-A947-70E740481C1C}">
                <a14:useLocalDpi xmlns:a14="http://schemas.microsoft.com/office/drawing/2010/main" val="0"/>
              </a:ext>
            </a:extLst>
          </a:blip>
          <a:srcRect t="5551" b="52766"/>
          <a:stretch/>
        </p:blipFill>
        <p:spPr>
          <a:xfrm>
            <a:off x="6660232" y="2265455"/>
            <a:ext cx="1597152" cy="1436914"/>
          </a:xfrm>
          <a:prstGeom prst="rect">
            <a:avLst/>
          </a:prstGeom>
        </p:spPr>
      </p:pic>
      <p:sp>
        <p:nvSpPr>
          <p:cNvPr id="4" name="Zone de texte 310">
            <a:extLst>
              <a:ext uri="{FF2B5EF4-FFF2-40B4-BE49-F238E27FC236}">
                <a16:creationId xmlns:a16="http://schemas.microsoft.com/office/drawing/2014/main" id="{58F8EC90-FF57-5136-A5BD-3DDB74D87FBA}"/>
              </a:ext>
            </a:extLst>
          </p:cNvPr>
          <p:cNvSpPr txBox="1"/>
          <p:nvPr/>
        </p:nvSpPr>
        <p:spPr>
          <a:xfrm>
            <a:off x="119626" y="4915361"/>
            <a:ext cx="4326913" cy="189425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defTabSz="755934">
              <a:buClr>
                <a:schemeClr val="accent1"/>
              </a:buClr>
            </a:pPr>
            <a:r>
              <a:rPr lang="fr-FR" sz="1300" b="1" u="sng" dirty="0">
                <a:solidFill>
                  <a:schemeClr val="tx1"/>
                </a:solidFill>
                <a:latin typeface="Bliss 2 Regular" panose="02000506030000020004" pitchFamily="2" charset="0"/>
              </a:rPr>
              <a:t>Sur le trimestre : </a:t>
            </a:r>
          </a:p>
          <a:p>
            <a:pPr algn="just" defTabSz="755934">
              <a:buClr>
                <a:schemeClr val="accent1"/>
              </a:buClr>
            </a:pPr>
            <a:r>
              <a:rPr lang="fr-FR" sz="1300" b="1" dirty="0">
                <a:solidFill>
                  <a:schemeClr val="tx1"/>
                </a:solidFill>
                <a:latin typeface="Bliss 2 Regular" panose="02000506030000020004" pitchFamily="2" charset="0"/>
              </a:rPr>
              <a:t>Plus fortes baisses : </a:t>
            </a:r>
            <a:r>
              <a:rPr lang="fr-FR" sz="1300" dirty="0">
                <a:solidFill>
                  <a:schemeClr val="tx1"/>
                </a:solidFill>
                <a:latin typeface="Bliss 2 Regular" panose="02000506030000020004" pitchFamily="2" charset="0"/>
              </a:rPr>
              <a:t>Issoire, Montluçon, Valence, Vienne-Annonay, Maçon partie Auvergne-Rhône-Alpes, Bollène-Pierrelatte - partie Auvergne Rhône Alpes (- 0,3 pt), Aubenas, Montélimar, Saint Etienne, La Tarentaise, Roanne, Romans sur Isère, Vichy, La Maurienne, Saint Flour, Bourgoin-Jallieu, Clermont-Ferrand, Le Chablais (- 0,2 pt)</a:t>
            </a:r>
          </a:p>
          <a:p>
            <a:pPr algn="just" defTabSz="755934">
              <a:buClr>
                <a:schemeClr val="accent1"/>
              </a:buClr>
            </a:pPr>
            <a:r>
              <a:rPr lang="fr-FR" sz="1300" b="1" dirty="0">
                <a:solidFill>
                  <a:schemeClr val="tx1"/>
                </a:solidFill>
                <a:latin typeface="Bliss 2 Regular" panose="02000506030000020004" pitchFamily="2" charset="0"/>
              </a:rPr>
              <a:t>Stables </a:t>
            </a:r>
            <a:r>
              <a:rPr lang="fr-FR" sz="1300" dirty="0">
                <a:solidFill>
                  <a:schemeClr val="tx1"/>
                </a:solidFill>
                <a:latin typeface="Bliss 2 Regular" panose="02000506030000020004" pitchFamily="2" charset="0"/>
              </a:rPr>
              <a:t>: Chambéry, La Plaine du Forez, La Vallée de l’Arve, Oyonnax</a:t>
            </a:r>
          </a:p>
          <a:p>
            <a:pPr algn="just" defTabSz="755934">
              <a:buClr>
                <a:schemeClr val="accent1"/>
              </a:buClr>
            </a:pPr>
            <a:endParaRPr lang="fr-FR" sz="1300" dirty="0">
              <a:solidFill>
                <a:schemeClr val="tx1"/>
              </a:solidFill>
              <a:latin typeface="Bliss 2 Regular" panose="02000506030000020004" pitchFamily="2" charset="0"/>
            </a:endParaRPr>
          </a:p>
        </p:txBody>
      </p:sp>
      <p:sp>
        <p:nvSpPr>
          <p:cNvPr id="5" name="Zone de texte 310">
            <a:extLst>
              <a:ext uri="{FF2B5EF4-FFF2-40B4-BE49-F238E27FC236}">
                <a16:creationId xmlns:a16="http://schemas.microsoft.com/office/drawing/2014/main" id="{F8CC1135-94AE-11AF-0F0A-3272557E9270}"/>
              </a:ext>
            </a:extLst>
          </p:cNvPr>
          <p:cNvSpPr txBox="1"/>
          <p:nvPr/>
        </p:nvSpPr>
        <p:spPr>
          <a:xfrm>
            <a:off x="4805961" y="4609035"/>
            <a:ext cx="4355977" cy="201778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defTabSz="755934">
              <a:buClr>
                <a:schemeClr val="accent1"/>
              </a:buClr>
            </a:pPr>
            <a:r>
              <a:rPr lang="fr-FR" sz="1300" b="1" u="sng" dirty="0">
                <a:solidFill>
                  <a:schemeClr val="tx1"/>
                </a:solidFill>
                <a:latin typeface="Bliss 2 Regular" panose="02000506030000020004" pitchFamily="2" charset="0"/>
              </a:rPr>
              <a:t>Sur un an </a:t>
            </a:r>
            <a:r>
              <a:rPr lang="fr-FR" sz="1300" b="1" dirty="0">
                <a:solidFill>
                  <a:schemeClr val="tx1"/>
                </a:solidFill>
                <a:latin typeface="Bliss 2 Regular" panose="02000506030000020004" pitchFamily="2" charset="0"/>
              </a:rPr>
              <a:t>: </a:t>
            </a:r>
            <a:r>
              <a:rPr lang="fr-FR" sz="1300" dirty="0">
                <a:solidFill>
                  <a:schemeClr val="tx1"/>
                </a:solidFill>
                <a:latin typeface="Bliss 2 Regular" panose="02000506030000020004" pitchFamily="2" charset="0"/>
              </a:rPr>
              <a:t>Quatre zones d’emploi en hausse, trois stables et les trente-deux autres sont en baisse</a:t>
            </a:r>
          </a:p>
          <a:p>
            <a:pPr algn="just" defTabSz="755934">
              <a:buClr>
                <a:schemeClr val="accent1"/>
              </a:buClr>
            </a:pPr>
            <a:r>
              <a:rPr lang="fr-FR" sz="1300" b="1" dirty="0">
                <a:solidFill>
                  <a:schemeClr val="tx1"/>
                </a:solidFill>
                <a:latin typeface="Bliss 2 Regular" panose="02000506030000020004" pitchFamily="2" charset="0"/>
              </a:rPr>
              <a:t>Hausse de +0,3 point : </a:t>
            </a:r>
            <a:r>
              <a:rPr lang="fr-FR" sz="1300" dirty="0">
                <a:solidFill>
                  <a:schemeClr val="tx1"/>
                </a:solidFill>
                <a:latin typeface="Bliss 2 Regular" panose="02000506030000020004" pitchFamily="2" charset="0"/>
              </a:rPr>
              <a:t>Oyonnax</a:t>
            </a:r>
          </a:p>
          <a:p>
            <a:pPr algn="just" defTabSz="755934">
              <a:buClr>
                <a:schemeClr val="accent1"/>
              </a:buClr>
            </a:pPr>
            <a:r>
              <a:rPr lang="fr-FR" sz="1300" b="1" dirty="0">
                <a:solidFill>
                  <a:schemeClr val="tx1"/>
                </a:solidFill>
                <a:latin typeface="Bliss 2 Regular" panose="02000506030000020004" pitchFamily="2" charset="0"/>
              </a:rPr>
              <a:t>Hausse de +0,1 point : </a:t>
            </a:r>
            <a:r>
              <a:rPr lang="fr-FR" sz="1300" dirty="0">
                <a:solidFill>
                  <a:schemeClr val="tx1"/>
                </a:solidFill>
                <a:latin typeface="Bliss 2 Regular" panose="02000506030000020004" pitchFamily="2" charset="0"/>
              </a:rPr>
              <a:t>Aurillac, La Plaine du Forez, Moulins</a:t>
            </a:r>
          </a:p>
          <a:p>
            <a:pPr algn="just" defTabSz="755934">
              <a:buClr>
                <a:schemeClr val="accent1"/>
              </a:buClr>
            </a:pPr>
            <a:endParaRPr lang="fr-FR" sz="1300" b="1" dirty="0">
              <a:solidFill>
                <a:schemeClr val="tx1"/>
              </a:solidFill>
              <a:latin typeface="Bliss 2 Regular" panose="02000506030000020004" pitchFamily="2" charset="0"/>
            </a:endParaRPr>
          </a:p>
          <a:p>
            <a:pPr algn="just" defTabSz="755934">
              <a:buClr>
                <a:schemeClr val="accent1"/>
              </a:buClr>
            </a:pPr>
            <a:r>
              <a:rPr lang="fr-FR" sz="1300" b="1" dirty="0">
                <a:solidFill>
                  <a:schemeClr val="tx1"/>
                </a:solidFill>
                <a:latin typeface="Bliss 2 Regular" panose="02000506030000020004" pitchFamily="2" charset="0"/>
              </a:rPr>
              <a:t>Plus fortes baisses : </a:t>
            </a:r>
            <a:r>
              <a:rPr lang="fr-FR" sz="1300" dirty="0">
                <a:solidFill>
                  <a:schemeClr val="tx1"/>
                </a:solidFill>
                <a:latin typeface="Bliss 2 Regular" panose="02000506030000020004" pitchFamily="2" charset="0"/>
              </a:rPr>
              <a:t>Valréas - partie Auvergne Rhône Alpes (- 0,8 pt), Bollène-Pierrelatte - partie Auvergne Rhône Alpes (- 0,7 pt), Romans sur Isère (- 0,6 pt), Aubenas, Le Livradois, Montélimar, Valence (- 0,5 pt), Le Puy en Velay, Saint Flour, La Tarentaise, Montluçon (- 0,4 pt)</a:t>
            </a:r>
          </a:p>
        </p:txBody>
      </p:sp>
    </p:spTree>
    <p:extLst>
      <p:ext uri="{BB962C8B-B14F-4D97-AF65-F5344CB8AC3E}">
        <p14:creationId xmlns:p14="http://schemas.microsoft.com/office/powerpoint/2010/main" val="1820577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0320344-47C5-41CD-98FB-E8DEDA0D4589}"/>
              </a:ext>
            </a:extLst>
          </p:cNvPr>
          <p:cNvSpPr>
            <a:spLocks noGrp="1"/>
          </p:cNvSpPr>
          <p:nvPr>
            <p:ph type="title"/>
          </p:nvPr>
        </p:nvSpPr>
        <p:spPr>
          <a:xfrm>
            <a:off x="4931764" y="2493158"/>
            <a:ext cx="3654157" cy="2743200"/>
          </a:xfrm>
        </p:spPr>
        <p:txBody>
          <a:bodyPr>
            <a:normAutofit/>
          </a:bodyPr>
          <a:lstStyle/>
          <a:p>
            <a:r>
              <a:rPr lang="fr-FR" sz="2800" b="1" dirty="0">
                <a:solidFill>
                  <a:schemeClr val="tx2"/>
                </a:solidFill>
              </a:rPr>
              <a:t>La demande d’emploi</a:t>
            </a:r>
            <a:br>
              <a:rPr lang="fr-FR"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p:txBody>
      </p:sp>
      <p:pic>
        <p:nvPicPr>
          <p:cNvPr id="8" name="Espace réservé pour une image  7">
            <a:extLst>
              <a:ext uri="{FF2B5EF4-FFF2-40B4-BE49-F238E27FC236}">
                <a16:creationId xmlns:a16="http://schemas.microsoft.com/office/drawing/2014/main" id="{819D671D-B9B0-492D-8504-7527DD68648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2912" r="12912"/>
          <a:stretch>
            <a:fillRect/>
          </a:stretch>
        </p:blipFill>
        <p:spPr/>
      </p:pic>
      <p:sp>
        <p:nvSpPr>
          <p:cNvPr id="28" name="Espace réservé du numéro de diapositive 27">
            <a:extLst>
              <a:ext uri="{FF2B5EF4-FFF2-40B4-BE49-F238E27FC236}">
                <a16:creationId xmlns:a16="http://schemas.microsoft.com/office/drawing/2014/main" id="{177D88E9-6D72-4CBD-AE99-E337099EE237}"/>
              </a:ext>
            </a:extLst>
          </p:cNvPr>
          <p:cNvSpPr>
            <a:spLocks noGrp="1"/>
          </p:cNvSpPr>
          <p:nvPr>
            <p:ph type="sldNum" sz="quarter" idx="12"/>
          </p:nvPr>
        </p:nvSpPr>
        <p:spPr/>
        <p:txBody>
          <a:bodyPr/>
          <a:lstStyle/>
          <a:p>
            <a:fld id="{E5C3AFE5-AA87-46A3-8AEF-92DC5C6A7126}" type="slidenum">
              <a:rPr lang="fr-FR" smtClean="0"/>
              <a:t>29</a:t>
            </a:fld>
            <a:endParaRPr lang="fr-FR" dirty="0"/>
          </a:p>
        </p:txBody>
      </p:sp>
    </p:spTree>
    <p:extLst>
      <p:ext uri="{BB962C8B-B14F-4D97-AF65-F5344CB8AC3E}">
        <p14:creationId xmlns:p14="http://schemas.microsoft.com/office/powerpoint/2010/main" val="2329561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8"/>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58B38F5-F4D7-45D4-A825-E1FF8B069992}" type="slidenum">
              <a:rPr lang="fr-FR" altLang="fr-FR" sz="1200" smtClean="0"/>
              <a:pPr eaLnBrk="1" hangingPunct="1">
                <a:spcBef>
                  <a:spcPct val="0"/>
                </a:spcBef>
                <a:buFontTx/>
                <a:buNone/>
              </a:pPr>
              <a:t>3</a:t>
            </a:fld>
            <a:endParaRPr lang="fr-FR" altLang="fr-FR" sz="1200" dirty="0"/>
          </a:p>
        </p:txBody>
      </p:sp>
      <p:sp>
        <p:nvSpPr>
          <p:cNvPr id="6147" name="Rectangle 2"/>
          <p:cNvSpPr>
            <a:spLocks noChangeArrowheads="1"/>
          </p:cNvSpPr>
          <p:nvPr/>
        </p:nvSpPr>
        <p:spPr bwMode="auto">
          <a:xfrm>
            <a:off x="8101013" y="6308725"/>
            <a:ext cx="504825" cy="215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900"/>
          </a:p>
        </p:txBody>
      </p:sp>
      <p:sp>
        <p:nvSpPr>
          <p:cNvPr id="6148" name="Rectangle 3"/>
          <p:cNvSpPr>
            <a:spLocks noChangeArrowheads="1"/>
          </p:cNvSpPr>
          <p:nvPr/>
        </p:nvSpPr>
        <p:spPr bwMode="auto">
          <a:xfrm>
            <a:off x="899592" y="188640"/>
            <a:ext cx="70580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FR" altLang="fr-FR" sz="2200" b="1" dirty="0">
                <a:solidFill>
                  <a:srgbClr val="EA4C37"/>
                </a:solidFill>
              </a:rPr>
              <a:t>Sommaire</a:t>
            </a:r>
          </a:p>
        </p:txBody>
      </p:sp>
      <p:sp>
        <p:nvSpPr>
          <p:cNvPr id="6149" name="Text Box 4"/>
          <p:cNvSpPr txBox="1">
            <a:spLocks noChangeArrowheads="1"/>
          </p:cNvSpPr>
          <p:nvPr/>
        </p:nvSpPr>
        <p:spPr bwMode="auto">
          <a:xfrm>
            <a:off x="755576" y="1340768"/>
            <a:ext cx="6696744"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0"/>
              </a:spcBef>
              <a:buFontTx/>
              <a:buNone/>
            </a:pPr>
            <a:r>
              <a:rPr lang="fr-FR" altLang="fr-FR" sz="2100" dirty="0">
                <a:cs typeface="Arial" charset="0"/>
                <a:sym typeface="Wingdings 2" pitchFamily="18" charset="2"/>
              </a:rPr>
              <a:t>● La conjoncture économique en France</a:t>
            </a:r>
            <a:endParaRPr lang="fr-FR" altLang="fr-FR" sz="1100" dirty="0">
              <a:cs typeface="Arial" charset="0"/>
              <a:sym typeface="Wingdings 2" pitchFamily="18" charset="2"/>
            </a:endParaRPr>
          </a:p>
          <a:p>
            <a:pPr eaLnBrk="1" hangingPunct="1">
              <a:spcBef>
                <a:spcPts val="0"/>
              </a:spcBef>
              <a:buFontTx/>
              <a:buNone/>
            </a:pPr>
            <a:r>
              <a:rPr lang="fr-FR" altLang="fr-FR" sz="1100" dirty="0">
                <a:cs typeface="Arial" charset="0"/>
                <a:sym typeface="Wingdings 2" pitchFamily="18" charset="2"/>
              </a:rPr>
              <a:t>	</a:t>
            </a:r>
          </a:p>
          <a:p>
            <a:pPr eaLnBrk="1" hangingPunct="1">
              <a:spcBef>
                <a:spcPts val="0"/>
              </a:spcBef>
              <a:buFontTx/>
              <a:buNone/>
            </a:pPr>
            <a:r>
              <a:rPr lang="fr-FR" altLang="fr-FR" sz="2100" dirty="0">
                <a:cs typeface="Arial" charset="0"/>
                <a:sym typeface="Wingdings 2" pitchFamily="18" charset="2"/>
              </a:rPr>
              <a:t>● L’emploi </a:t>
            </a:r>
            <a:r>
              <a:rPr lang="fr-FR" altLang="fr-FR" sz="1700" i="1" dirty="0">
                <a:cs typeface="Arial" charset="0"/>
                <a:sym typeface="Wingdings 2" pitchFamily="18" charset="2"/>
              </a:rPr>
              <a:t>(emploi salarié, intérim, DPAE, offres)</a:t>
            </a:r>
          </a:p>
          <a:p>
            <a:pPr eaLnBrk="1" hangingPunct="1">
              <a:spcBef>
                <a:spcPts val="0"/>
              </a:spcBef>
              <a:buFontTx/>
              <a:buNone/>
            </a:pPr>
            <a:endParaRPr lang="fr-FR" altLang="fr-FR" sz="1100" i="1" dirty="0">
              <a:cs typeface="Arial" charset="0"/>
              <a:sym typeface="Wingdings 2" pitchFamily="18" charset="2"/>
            </a:endParaRPr>
          </a:p>
          <a:p>
            <a:pPr eaLnBrk="1" hangingPunct="1">
              <a:spcBef>
                <a:spcPts val="0"/>
              </a:spcBef>
              <a:buFontTx/>
              <a:buNone/>
            </a:pPr>
            <a:r>
              <a:rPr lang="fr-FR" altLang="fr-FR" sz="2100" dirty="0">
                <a:sym typeface="Wingdings 2" pitchFamily="18" charset="2"/>
              </a:rPr>
              <a:t>● </a:t>
            </a:r>
            <a:r>
              <a:rPr lang="fr-FR" altLang="fr-FR" sz="2100" dirty="0">
                <a:cs typeface="Arial" charset="0"/>
                <a:sym typeface="Wingdings 2" pitchFamily="18" charset="2"/>
              </a:rPr>
              <a:t>Le taux de chômage</a:t>
            </a:r>
          </a:p>
          <a:p>
            <a:pPr eaLnBrk="1" hangingPunct="1">
              <a:spcBef>
                <a:spcPts val="0"/>
              </a:spcBef>
              <a:buFontTx/>
              <a:buNone/>
            </a:pPr>
            <a:endParaRPr lang="fr-FR" altLang="fr-FR" sz="1100" dirty="0">
              <a:cs typeface="Arial" charset="0"/>
              <a:sym typeface="Wingdings 2" pitchFamily="18" charset="2"/>
            </a:endParaRPr>
          </a:p>
          <a:p>
            <a:pPr eaLnBrk="1" hangingPunct="1">
              <a:spcBef>
                <a:spcPts val="0"/>
              </a:spcBef>
              <a:buFontTx/>
              <a:buNone/>
            </a:pPr>
            <a:r>
              <a:rPr lang="fr-FR" altLang="fr-FR" sz="2100" dirty="0">
                <a:sym typeface="Wingdings 2" pitchFamily="18" charset="2"/>
              </a:rPr>
              <a:t>● La demande d’emploi </a:t>
            </a:r>
            <a:endParaRPr lang="fr-FR" altLang="fr-FR" sz="1100" dirty="0">
              <a:sym typeface="Wingdings 2" pitchFamily="18" charset="2"/>
            </a:endParaRPr>
          </a:p>
          <a:p>
            <a:pPr eaLnBrk="1" hangingPunct="1">
              <a:spcBef>
                <a:spcPts val="0"/>
              </a:spcBef>
              <a:buFontTx/>
              <a:buNone/>
            </a:pPr>
            <a:r>
              <a:rPr lang="fr-FR" altLang="fr-FR" sz="1100" dirty="0">
                <a:sym typeface="Wingdings 2" pitchFamily="18" charset="2"/>
              </a:rPr>
              <a:t>	</a:t>
            </a:r>
            <a:endParaRPr lang="fr-FR" altLang="fr-FR" sz="1100" dirty="0">
              <a:cs typeface="Arial" charset="0"/>
            </a:endParaRPr>
          </a:p>
          <a:p>
            <a:pPr eaLnBrk="1" hangingPunct="1">
              <a:spcBef>
                <a:spcPts val="0"/>
              </a:spcBef>
              <a:buFontTx/>
              <a:buNone/>
            </a:pPr>
            <a:r>
              <a:rPr lang="fr-FR" altLang="fr-FR" sz="2100" dirty="0">
                <a:cs typeface="Arial" charset="0"/>
                <a:sym typeface="Wingdings 2" pitchFamily="18" charset="2"/>
              </a:rPr>
              <a:t>●</a:t>
            </a:r>
            <a:r>
              <a:rPr lang="fr-FR" altLang="fr-FR" sz="2100" dirty="0">
                <a:cs typeface="Arial" charset="0"/>
              </a:rPr>
              <a:t> Le chômage indemnisé	</a:t>
            </a:r>
          </a:p>
          <a:p>
            <a:pPr eaLnBrk="1" hangingPunct="1">
              <a:spcBef>
                <a:spcPts val="0"/>
              </a:spcBef>
              <a:buFontTx/>
              <a:buNone/>
            </a:pPr>
            <a:endParaRPr lang="fr-FR" altLang="fr-FR" sz="1100" dirty="0">
              <a:cs typeface="Arial" charset="0"/>
            </a:endParaRPr>
          </a:p>
          <a:p>
            <a:pPr eaLnBrk="1" hangingPunct="1">
              <a:spcBef>
                <a:spcPts val="0"/>
              </a:spcBef>
              <a:buFontTx/>
              <a:buNone/>
            </a:pPr>
            <a:r>
              <a:rPr lang="fr-FR" altLang="fr-FR" sz="2100" dirty="0">
                <a:sym typeface="Wingdings 2" pitchFamily="18" charset="2"/>
              </a:rPr>
              <a:t>●</a:t>
            </a:r>
            <a:r>
              <a:rPr lang="fr-FR" altLang="fr-FR" sz="2100" dirty="0"/>
              <a:t> Les bénéficiaires du RSA inscrits à </a:t>
            </a:r>
            <a:r>
              <a:rPr lang="fr-FR" altLang="fr-FR" sz="2100" dirty="0" err="1"/>
              <a:t>FranceTravail</a:t>
            </a:r>
            <a:r>
              <a:rPr lang="fr-FR" altLang="fr-FR" sz="2100" dirty="0"/>
              <a:t>				</a:t>
            </a:r>
            <a:endParaRPr lang="en-US" altLang="fr-FR" sz="2100" i="1" dirty="0">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6BE367A2-EB7C-4FAC-BCF9-6631DA80CD58}" type="slidenum">
              <a:rPr lang="fr-FR" altLang="fr-FR" smtClean="0"/>
              <a:pPr>
                <a:defRPr/>
              </a:pPr>
              <a:t>30</a:t>
            </a:fld>
            <a:endParaRPr lang="fr-FR" altLang="fr-FR"/>
          </a:p>
        </p:txBody>
      </p:sp>
      <p:sp>
        <p:nvSpPr>
          <p:cNvPr id="3" name="object 13">
            <a:extLst>
              <a:ext uri="{FF2B5EF4-FFF2-40B4-BE49-F238E27FC236}">
                <a16:creationId xmlns:a16="http://schemas.microsoft.com/office/drawing/2014/main" id="{426985CA-2ECC-4706-BA39-018C52F13A49}"/>
              </a:ext>
            </a:extLst>
          </p:cNvPr>
          <p:cNvSpPr txBox="1"/>
          <p:nvPr/>
        </p:nvSpPr>
        <p:spPr>
          <a:xfrm>
            <a:off x="899651" y="260648"/>
            <a:ext cx="7992888" cy="289823"/>
          </a:xfrm>
          <a:prstGeom prst="rect">
            <a:avLst/>
          </a:prstGeom>
        </p:spPr>
        <p:txBody>
          <a:bodyPr vert="horz" wrap="square" lIns="0" tIns="12700" rIns="0" bIns="0" rtlCol="0">
            <a:spAutoFit/>
          </a:bodyPr>
          <a:lstStyle/>
          <a:p>
            <a:pPr marL="12700">
              <a:lnSpc>
                <a:spcPct val="100000"/>
              </a:lnSpc>
              <a:spcBef>
                <a:spcPts val="100"/>
              </a:spcBef>
            </a:pPr>
            <a:r>
              <a:rPr lang="fr-FR" sz="1800" dirty="0">
                <a:solidFill>
                  <a:srgbClr val="EA4C37"/>
                </a:solidFill>
                <a:latin typeface="Arial" panose="020B0604020202020204" pitchFamily="34" charset="0"/>
                <a:cs typeface="Arial" panose="020B0604020202020204" pitchFamily="34" charset="0"/>
              </a:rPr>
              <a:t>Au 1</a:t>
            </a:r>
            <a:r>
              <a:rPr lang="fr-FR" sz="1800" baseline="30000" dirty="0">
                <a:solidFill>
                  <a:srgbClr val="EA4C37"/>
                </a:solidFill>
                <a:latin typeface="Arial" panose="020B0604020202020204" pitchFamily="34" charset="0"/>
                <a:cs typeface="Arial" panose="020B0604020202020204" pitchFamily="34" charset="0"/>
              </a:rPr>
              <a:t>er</a:t>
            </a:r>
            <a:r>
              <a:rPr lang="fr-FR" sz="1800" dirty="0">
                <a:solidFill>
                  <a:srgbClr val="EA4C37"/>
                </a:solidFill>
                <a:latin typeface="Arial" panose="020B0604020202020204" pitchFamily="34" charset="0"/>
                <a:cs typeface="Arial" panose="020B0604020202020204" pitchFamily="34" charset="0"/>
              </a:rPr>
              <a:t> trimestre 2025*, les entrées plus nombreuses que les sorties</a:t>
            </a:r>
            <a:endParaRPr sz="1800" dirty="0">
              <a:solidFill>
                <a:srgbClr val="EA4C37"/>
              </a:solidFill>
              <a:latin typeface="Arial" panose="020B0604020202020204" pitchFamily="34" charset="0"/>
              <a:cs typeface="Arial" panose="020B0604020202020204" pitchFamily="34" charset="0"/>
            </a:endParaRPr>
          </a:p>
        </p:txBody>
      </p:sp>
      <p:sp>
        <p:nvSpPr>
          <p:cNvPr id="8" name="ZoneTexte 7"/>
          <p:cNvSpPr txBox="1"/>
          <p:nvPr/>
        </p:nvSpPr>
        <p:spPr>
          <a:xfrm>
            <a:off x="7173510" y="2174848"/>
            <a:ext cx="1584177" cy="707886"/>
          </a:xfrm>
          <a:prstGeom prst="rect">
            <a:avLst/>
          </a:prstGeom>
          <a:solidFill>
            <a:schemeClr val="bg1"/>
          </a:solidFill>
        </p:spPr>
        <p:txBody>
          <a:bodyPr wrap="square" rtlCol="0">
            <a:spAutoFit/>
          </a:bodyPr>
          <a:lstStyle/>
          <a:p>
            <a:r>
              <a:rPr lang="fr-FR" sz="1000" i="1" dirty="0"/>
              <a:t>Source : France Travail, données CVS (dernière donnée disponible : </a:t>
            </a:r>
            <a:r>
              <a:rPr lang="fr-FR" sz="1000" b="1" i="1" dirty="0"/>
              <a:t>1</a:t>
            </a:r>
            <a:r>
              <a:rPr lang="fr-FR" sz="1000" b="1" i="1" baseline="30000" dirty="0"/>
              <a:t>er</a:t>
            </a:r>
            <a:r>
              <a:rPr lang="fr-FR" sz="1000" b="1" i="1" dirty="0"/>
              <a:t> trimestre 2025</a:t>
            </a:r>
            <a:r>
              <a:rPr lang="fr-FR" sz="1000" i="1" dirty="0"/>
              <a:t>)</a:t>
            </a:r>
          </a:p>
        </p:txBody>
      </p:sp>
      <p:sp>
        <p:nvSpPr>
          <p:cNvPr id="9" name="ZoneTexte 8"/>
          <p:cNvSpPr txBox="1"/>
          <p:nvPr/>
        </p:nvSpPr>
        <p:spPr>
          <a:xfrm>
            <a:off x="96450" y="764061"/>
            <a:ext cx="8860696" cy="307777"/>
          </a:xfrm>
          <a:prstGeom prst="rect">
            <a:avLst/>
          </a:prstGeom>
          <a:noFill/>
        </p:spPr>
        <p:txBody>
          <a:bodyPr wrap="square" rtlCol="0">
            <a:spAutoFit/>
          </a:bodyPr>
          <a:lstStyle/>
          <a:p>
            <a:r>
              <a:rPr lang="fr-FR" sz="1400" b="1" i="1" u="sng" dirty="0"/>
              <a:t>Entrées et sorties sur les listes d’inscription à France Travail, par trimestre, en Auvergne-Rhône-Alpes</a:t>
            </a:r>
          </a:p>
        </p:txBody>
      </p:sp>
      <p:pic>
        <p:nvPicPr>
          <p:cNvPr id="4" name="Image 3">
            <a:extLst>
              <a:ext uri="{FF2B5EF4-FFF2-40B4-BE49-F238E27FC236}">
                <a16:creationId xmlns:a16="http://schemas.microsoft.com/office/drawing/2014/main" id="{2F91E844-C427-DF79-3D82-8309E5935D61}"/>
              </a:ext>
            </a:extLst>
          </p:cNvPr>
          <p:cNvPicPr>
            <a:picLocks noChangeAspect="1"/>
          </p:cNvPicPr>
          <p:nvPr/>
        </p:nvPicPr>
        <p:blipFill>
          <a:blip r:embed="rId2"/>
          <a:stretch>
            <a:fillRect/>
          </a:stretch>
        </p:blipFill>
        <p:spPr>
          <a:xfrm>
            <a:off x="1220804" y="1071565"/>
            <a:ext cx="5753248" cy="3411676"/>
          </a:xfrm>
          <a:prstGeom prst="rect">
            <a:avLst/>
          </a:prstGeom>
        </p:spPr>
      </p:pic>
      <p:sp>
        <p:nvSpPr>
          <p:cNvPr id="11" name="ZoneTexte 10">
            <a:extLst>
              <a:ext uri="{FF2B5EF4-FFF2-40B4-BE49-F238E27FC236}">
                <a16:creationId xmlns:a16="http://schemas.microsoft.com/office/drawing/2014/main" id="{001C42CC-5646-A869-12B3-50C5EDB90C37}"/>
              </a:ext>
            </a:extLst>
          </p:cNvPr>
          <p:cNvSpPr txBox="1"/>
          <p:nvPr/>
        </p:nvSpPr>
        <p:spPr>
          <a:xfrm>
            <a:off x="395536" y="4483241"/>
            <a:ext cx="8136904" cy="1169551"/>
          </a:xfrm>
          <a:prstGeom prst="rect">
            <a:avLst/>
          </a:prstGeom>
          <a:noFill/>
        </p:spPr>
        <p:txBody>
          <a:bodyPr wrap="square" rtlCol="0">
            <a:spAutoFit/>
          </a:bodyPr>
          <a:lstStyle/>
          <a:p>
            <a:r>
              <a:rPr lang="fr-FR" sz="1000" b="1" i="0" u="none" strike="noStrike" baseline="0" dirty="0">
                <a:solidFill>
                  <a:srgbClr val="FF0000"/>
                </a:solidFill>
                <a:latin typeface="Arial" panose="020B0604020202020204" pitchFamily="34" charset="0"/>
              </a:rPr>
              <a:t>A noter : Les entrées et sorties comptabilisées ici concernent les catégories A, B ou C</a:t>
            </a:r>
          </a:p>
          <a:p>
            <a:r>
              <a:rPr lang="fr-FR" sz="1000" b="0" i="0" u="none" strike="noStrike" baseline="0" dirty="0">
                <a:solidFill>
                  <a:srgbClr val="000000"/>
                </a:solidFill>
                <a:latin typeface="Arial" panose="020B0604020202020204" pitchFamily="34" charset="0"/>
              </a:rPr>
              <a:t>Dans le cadre de la mise en œuvre de la loi pour le plein emploi, les demandeurs et bénéficiaires du RSA, les jeunes en recherche d’emploi suivis par les missions locales et les personnes en situation de handicap suivies par </a:t>
            </a:r>
            <a:r>
              <a:rPr lang="fr-FR" sz="1000" b="0" i="0" u="none" strike="noStrike" baseline="0" dirty="0" err="1">
                <a:solidFill>
                  <a:srgbClr val="000000"/>
                </a:solidFill>
                <a:latin typeface="Arial" panose="020B0604020202020204" pitchFamily="34" charset="0"/>
              </a:rPr>
              <a:t>Cap’Emploi</a:t>
            </a:r>
            <a:r>
              <a:rPr lang="fr-FR" sz="1000" b="0" i="0" u="none" strike="noStrike" baseline="0" dirty="0">
                <a:solidFill>
                  <a:srgbClr val="000000"/>
                </a:solidFill>
                <a:latin typeface="Arial" panose="020B0604020202020204" pitchFamily="34" charset="0"/>
              </a:rPr>
              <a:t> sont systématiquement inscrits à France Travail à compter de janvier 2025. Pour tenir compte de ces évolutions, deux nouvelles catégories statistiques sont créées : la catégorie F à dominante « sociale » pour les personnes les plus éloignées de l’emploi, et la catégorie G pour les demandeurs et bénéficiaires du RSA en attente d’orientation. </a:t>
            </a:r>
          </a:p>
          <a:p>
            <a:endParaRPr lang="fr-FR" sz="1000" b="1"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3414794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Espace réservé du numéro de diapositive 58">
            <a:extLst>
              <a:ext uri="{FF2B5EF4-FFF2-40B4-BE49-F238E27FC236}">
                <a16:creationId xmlns:a16="http://schemas.microsoft.com/office/drawing/2014/main" id="{1C2A1FC0-19CF-48E3-8DD0-75CC14196811}"/>
              </a:ext>
            </a:extLst>
          </p:cNvPr>
          <p:cNvSpPr>
            <a:spLocks noGrp="1"/>
          </p:cNvSpPr>
          <p:nvPr>
            <p:ph type="sldNum" sz="quarter" idx="12"/>
          </p:nvPr>
        </p:nvSpPr>
        <p:spPr/>
        <p:txBody>
          <a:bodyPr/>
          <a:lstStyle/>
          <a:p>
            <a:fld id="{E5C3AFE5-AA87-46A3-8AEF-92DC5C6A7126}" type="slidenum">
              <a:rPr lang="fr-FR" smtClean="0">
                <a:latin typeface="Arial" panose="020B0604020202020204" pitchFamily="34" charset="0"/>
                <a:cs typeface="Arial" panose="020B0604020202020204" pitchFamily="34" charset="0"/>
              </a:rPr>
              <a:pPr/>
              <a:t>31</a:t>
            </a:fld>
            <a:endParaRPr lang="fr-FR" dirty="0">
              <a:latin typeface="Arial" panose="020B0604020202020204" pitchFamily="34" charset="0"/>
              <a:cs typeface="Arial" panose="020B0604020202020204" pitchFamily="34" charset="0"/>
            </a:endParaRPr>
          </a:p>
        </p:txBody>
      </p:sp>
      <p:sp>
        <p:nvSpPr>
          <p:cNvPr id="88" name="object 13">
            <a:extLst>
              <a:ext uri="{FF2B5EF4-FFF2-40B4-BE49-F238E27FC236}">
                <a16:creationId xmlns:a16="http://schemas.microsoft.com/office/drawing/2014/main" id="{426985CA-2ECC-4706-BA39-018C52F13A49}"/>
              </a:ext>
            </a:extLst>
          </p:cNvPr>
          <p:cNvSpPr txBox="1"/>
          <p:nvPr/>
        </p:nvSpPr>
        <p:spPr>
          <a:xfrm>
            <a:off x="931399" y="160949"/>
            <a:ext cx="8083292" cy="305212"/>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EA4C37"/>
                </a:solidFill>
                <a:latin typeface="Arial" panose="020B0604020202020204" pitchFamily="34" charset="0"/>
                <a:cs typeface="Arial" panose="020B0604020202020204" pitchFamily="34" charset="0"/>
              </a:rPr>
              <a:t>Evolution des entrées et sorties au 1</a:t>
            </a:r>
            <a:r>
              <a:rPr lang="fr-FR" baseline="30000" dirty="0">
                <a:solidFill>
                  <a:srgbClr val="EA4C37"/>
                </a:solidFill>
                <a:latin typeface="Arial" panose="020B0604020202020204" pitchFamily="34" charset="0"/>
                <a:cs typeface="Arial" panose="020B0604020202020204" pitchFamily="34" charset="0"/>
              </a:rPr>
              <a:t>er</a:t>
            </a:r>
            <a:r>
              <a:rPr lang="fr-FR" dirty="0">
                <a:solidFill>
                  <a:srgbClr val="EA4C37"/>
                </a:solidFill>
                <a:latin typeface="Arial" panose="020B0604020202020204" pitchFamily="34" charset="0"/>
                <a:cs typeface="Arial" panose="020B0604020202020204" pitchFamily="34" charset="0"/>
              </a:rPr>
              <a:t> trimestre 2025</a:t>
            </a:r>
            <a:endParaRPr dirty="0">
              <a:solidFill>
                <a:srgbClr val="EA4C37"/>
              </a:solidFill>
              <a:latin typeface="Arial" panose="020B0604020202020204" pitchFamily="34" charset="0"/>
              <a:cs typeface="Arial" panose="020B0604020202020204" pitchFamily="34" charset="0"/>
            </a:endParaRPr>
          </a:p>
        </p:txBody>
      </p:sp>
      <p:sp>
        <p:nvSpPr>
          <p:cNvPr id="6" name="ZoneTexte 5"/>
          <p:cNvSpPr txBox="1"/>
          <p:nvPr/>
        </p:nvSpPr>
        <p:spPr>
          <a:xfrm>
            <a:off x="395536" y="1061619"/>
            <a:ext cx="2304256" cy="1169551"/>
          </a:xfrm>
          <a:prstGeom prst="rect">
            <a:avLst/>
          </a:prstGeom>
          <a:noFill/>
        </p:spPr>
        <p:txBody>
          <a:bodyPr wrap="square" rtlCol="0">
            <a:spAutoFit/>
          </a:bodyPr>
          <a:lstStyle/>
          <a:p>
            <a:r>
              <a:rPr lang="fr-FR" sz="1400" b="1" i="1" u="sng" dirty="0"/>
              <a:t>Evolution trimestrielle du nombre d’entrées (en catégories A, B ou C) sur les listes France Travail, par motif d’inscription</a:t>
            </a:r>
          </a:p>
        </p:txBody>
      </p:sp>
      <p:sp>
        <p:nvSpPr>
          <p:cNvPr id="7" name="ZoneTexte 6"/>
          <p:cNvSpPr txBox="1"/>
          <p:nvPr/>
        </p:nvSpPr>
        <p:spPr>
          <a:xfrm>
            <a:off x="215628" y="5239980"/>
            <a:ext cx="2304256" cy="1169551"/>
          </a:xfrm>
          <a:prstGeom prst="rect">
            <a:avLst/>
          </a:prstGeom>
          <a:noFill/>
        </p:spPr>
        <p:txBody>
          <a:bodyPr wrap="square" rtlCol="0">
            <a:spAutoFit/>
          </a:bodyPr>
          <a:lstStyle/>
          <a:p>
            <a:r>
              <a:rPr lang="fr-FR" sz="1400" b="1" i="1" u="sng" dirty="0"/>
              <a:t>Evolution trimestrielle du nombre de sorties des listes France Travail (catégories A, B ou C), par motif de sortie</a:t>
            </a:r>
          </a:p>
        </p:txBody>
      </p:sp>
      <p:pic>
        <p:nvPicPr>
          <p:cNvPr id="2" name="Image 1">
            <a:extLst>
              <a:ext uri="{FF2B5EF4-FFF2-40B4-BE49-F238E27FC236}">
                <a16:creationId xmlns:a16="http://schemas.microsoft.com/office/drawing/2014/main" id="{DBA9AB7D-BF70-341E-F48E-00276C3DBC8A}"/>
              </a:ext>
            </a:extLst>
          </p:cNvPr>
          <p:cNvPicPr>
            <a:picLocks noChangeAspect="1"/>
          </p:cNvPicPr>
          <p:nvPr/>
        </p:nvPicPr>
        <p:blipFill>
          <a:blip r:embed="rId2"/>
          <a:stretch>
            <a:fillRect/>
          </a:stretch>
        </p:blipFill>
        <p:spPr>
          <a:xfrm>
            <a:off x="2678545" y="945430"/>
            <a:ext cx="6204644" cy="2948353"/>
          </a:xfrm>
          <a:prstGeom prst="rect">
            <a:avLst/>
          </a:prstGeom>
        </p:spPr>
      </p:pic>
      <p:pic>
        <p:nvPicPr>
          <p:cNvPr id="5" name="Image 4">
            <a:extLst>
              <a:ext uri="{FF2B5EF4-FFF2-40B4-BE49-F238E27FC236}">
                <a16:creationId xmlns:a16="http://schemas.microsoft.com/office/drawing/2014/main" id="{23351FEB-2266-A444-6CAA-102C25889B61}"/>
              </a:ext>
            </a:extLst>
          </p:cNvPr>
          <p:cNvPicPr>
            <a:picLocks noChangeAspect="1"/>
          </p:cNvPicPr>
          <p:nvPr/>
        </p:nvPicPr>
        <p:blipFill>
          <a:blip r:embed="rId3"/>
          <a:stretch>
            <a:fillRect/>
          </a:stretch>
        </p:blipFill>
        <p:spPr>
          <a:xfrm>
            <a:off x="3288692" y="4233755"/>
            <a:ext cx="4572396" cy="2566638"/>
          </a:xfrm>
          <a:prstGeom prst="rect">
            <a:avLst/>
          </a:prstGeom>
        </p:spPr>
      </p:pic>
    </p:spTree>
    <p:extLst>
      <p:ext uri="{BB962C8B-B14F-4D97-AF65-F5344CB8AC3E}">
        <p14:creationId xmlns:p14="http://schemas.microsoft.com/office/powerpoint/2010/main" val="1844968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8F8C02A-EF29-275E-FD70-80CCF20495C6}"/>
              </a:ext>
            </a:extLst>
          </p:cNvPr>
          <p:cNvPicPr>
            <a:picLocks noChangeAspect="1"/>
          </p:cNvPicPr>
          <p:nvPr/>
        </p:nvPicPr>
        <p:blipFill>
          <a:blip r:embed="rId2"/>
          <a:stretch>
            <a:fillRect/>
          </a:stretch>
        </p:blipFill>
        <p:spPr>
          <a:xfrm>
            <a:off x="48029" y="964894"/>
            <a:ext cx="7511253" cy="4457899"/>
          </a:xfrm>
          <a:prstGeom prst="rect">
            <a:avLst/>
          </a:prstGeom>
        </p:spPr>
      </p:pic>
      <p:sp>
        <p:nvSpPr>
          <p:cNvPr id="7" name="Espace réservé du numéro de diapositive 6"/>
          <p:cNvSpPr>
            <a:spLocks noGrp="1"/>
          </p:cNvSpPr>
          <p:nvPr>
            <p:ph type="sldNum" sz="quarter" idx="12"/>
          </p:nvPr>
        </p:nvSpPr>
        <p:spPr/>
        <p:txBody>
          <a:bodyPr/>
          <a:lstStyle/>
          <a:p>
            <a:pPr>
              <a:defRPr/>
            </a:pPr>
            <a:fld id="{6BE367A2-EB7C-4FAC-BCF9-6631DA80CD58}" type="slidenum">
              <a:rPr lang="fr-FR" altLang="fr-FR" smtClean="0"/>
              <a:pPr>
                <a:defRPr/>
              </a:pPr>
              <a:t>32</a:t>
            </a:fld>
            <a:endParaRPr lang="fr-FR" altLang="fr-FR"/>
          </a:p>
        </p:txBody>
      </p:sp>
      <p:sp>
        <p:nvSpPr>
          <p:cNvPr id="21" name="object 13">
            <a:extLst>
              <a:ext uri="{FF2B5EF4-FFF2-40B4-BE49-F238E27FC236}">
                <a16:creationId xmlns:a16="http://schemas.microsoft.com/office/drawing/2014/main" id="{426985CA-2ECC-4706-BA39-018C52F13A49}"/>
              </a:ext>
            </a:extLst>
          </p:cNvPr>
          <p:cNvSpPr txBox="1"/>
          <p:nvPr/>
        </p:nvSpPr>
        <p:spPr>
          <a:xfrm>
            <a:off x="809188" y="188640"/>
            <a:ext cx="8083292" cy="335989"/>
          </a:xfrm>
          <a:prstGeom prst="rect">
            <a:avLst/>
          </a:prstGeom>
        </p:spPr>
        <p:txBody>
          <a:bodyPr vert="horz" wrap="square" lIns="0" tIns="12700" rIns="0" bIns="0" rtlCol="0">
            <a:spAutoFit/>
          </a:bodyPr>
          <a:lstStyle/>
          <a:p>
            <a:pPr marL="12700">
              <a:lnSpc>
                <a:spcPct val="100000"/>
              </a:lnSpc>
              <a:spcBef>
                <a:spcPts val="100"/>
              </a:spcBef>
            </a:pPr>
            <a:r>
              <a:rPr lang="fr-FR" sz="2100" b="1" dirty="0">
                <a:solidFill>
                  <a:srgbClr val="EA4C37"/>
                </a:solidFill>
                <a:latin typeface="Arial" panose="020B0604020202020204" pitchFamily="34" charset="0"/>
                <a:cs typeface="Arial" panose="020B0604020202020204" pitchFamily="34" charset="0"/>
              </a:rPr>
              <a:t>La demande d’emploi par catégorie, depuis 2019</a:t>
            </a:r>
          </a:p>
        </p:txBody>
      </p:sp>
      <p:sp>
        <p:nvSpPr>
          <p:cNvPr id="23" name="ZoneTexte 22"/>
          <p:cNvSpPr txBox="1"/>
          <p:nvPr/>
        </p:nvSpPr>
        <p:spPr>
          <a:xfrm>
            <a:off x="4283968" y="2538688"/>
            <a:ext cx="2575974" cy="415498"/>
          </a:xfrm>
          <a:prstGeom prst="rect">
            <a:avLst/>
          </a:prstGeom>
          <a:solidFill>
            <a:schemeClr val="bg1"/>
          </a:solidFill>
        </p:spPr>
        <p:txBody>
          <a:bodyPr wrap="square" rtlCol="0">
            <a:spAutoFit/>
          </a:bodyPr>
          <a:lstStyle/>
          <a:p>
            <a:r>
              <a:rPr lang="fr-FR" sz="2100" b="1" dirty="0">
                <a:solidFill>
                  <a:srgbClr val="004EA4"/>
                </a:solidFill>
              </a:rPr>
              <a:t>DEFM Catégorie A</a:t>
            </a:r>
          </a:p>
        </p:txBody>
      </p:sp>
      <p:sp>
        <p:nvSpPr>
          <p:cNvPr id="25" name="ZoneTexte 24"/>
          <p:cNvSpPr txBox="1"/>
          <p:nvPr/>
        </p:nvSpPr>
        <p:spPr>
          <a:xfrm>
            <a:off x="4804338" y="1048060"/>
            <a:ext cx="3729263" cy="415498"/>
          </a:xfrm>
          <a:prstGeom prst="rect">
            <a:avLst/>
          </a:prstGeom>
          <a:solidFill>
            <a:schemeClr val="bg1"/>
          </a:solidFill>
        </p:spPr>
        <p:txBody>
          <a:bodyPr wrap="square" rtlCol="0">
            <a:spAutoFit/>
          </a:bodyPr>
          <a:lstStyle/>
          <a:p>
            <a:r>
              <a:rPr lang="fr-FR" sz="2100" b="1" dirty="0">
                <a:solidFill>
                  <a:srgbClr val="99CC00"/>
                </a:solidFill>
              </a:rPr>
              <a:t>DEFM Catégories A, B et C</a:t>
            </a:r>
          </a:p>
        </p:txBody>
      </p:sp>
      <p:sp>
        <p:nvSpPr>
          <p:cNvPr id="10" name="ZoneTexte 9"/>
          <p:cNvSpPr txBox="1"/>
          <p:nvPr/>
        </p:nvSpPr>
        <p:spPr>
          <a:xfrm>
            <a:off x="7185291" y="1603184"/>
            <a:ext cx="1348310" cy="415498"/>
          </a:xfrm>
          <a:prstGeom prst="rect">
            <a:avLst/>
          </a:prstGeom>
          <a:solidFill>
            <a:schemeClr val="bg1"/>
          </a:solidFill>
        </p:spPr>
        <p:txBody>
          <a:bodyPr wrap="square" rtlCol="0">
            <a:spAutoFit/>
          </a:bodyPr>
          <a:lstStyle/>
          <a:p>
            <a:r>
              <a:rPr lang="fr-FR" sz="2100" b="1" dirty="0">
                <a:solidFill>
                  <a:srgbClr val="99CC00"/>
                </a:solidFill>
              </a:rPr>
              <a:t>636 220</a:t>
            </a:r>
          </a:p>
        </p:txBody>
      </p:sp>
      <p:sp>
        <p:nvSpPr>
          <p:cNvPr id="11" name="ZoneTexte 10"/>
          <p:cNvSpPr txBox="1"/>
          <p:nvPr/>
        </p:nvSpPr>
        <p:spPr>
          <a:xfrm>
            <a:off x="7178119" y="2813109"/>
            <a:ext cx="1355482" cy="415498"/>
          </a:xfrm>
          <a:prstGeom prst="rect">
            <a:avLst/>
          </a:prstGeom>
          <a:solidFill>
            <a:schemeClr val="bg1"/>
          </a:solidFill>
        </p:spPr>
        <p:txBody>
          <a:bodyPr wrap="square" rtlCol="0">
            <a:spAutoFit/>
          </a:bodyPr>
          <a:lstStyle/>
          <a:p>
            <a:r>
              <a:rPr lang="fr-FR" sz="2100" b="1" dirty="0">
                <a:solidFill>
                  <a:srgbClr val="004EA4"/>
                </a:solidFill>
              </a:rPr>
              <a:t>358 770</a:t>
            </a:r>
          </a:p>
        </p:txBody>
      </p:sp>
      <p:sp>
        <p:nvSpPr>
          <p:cNvPr id="13" name="ZoneTexte 12"/>
          <p:cNvSpPr txBox="1"/>
          <p:nvPr/>
        </p:nvSpPr>
        <p:spPr>
          <a:xfrm>
            <a:off x="314155" y="789707"/>
            <a:ext cx="7435220" cy="246221"/>
          </a:xfrm>
          <a:prstGeom prst="rect">
            <a:avLst/>
          </a:prstGeom>
          <a:solidFill>
            <a:schemeClr val="bg1"/>
          </a:solidFill>
        </p:spPr>
        <p:txBody>
          <a:bodyPr wrap="square" rtlCol="0">
            <a:spAutoFit/>
          </a:bodyPr>
          <a:lstStyle/>
          <a:p>
            <a:r>
              <a:rPr lang="fr-FR" sz="1000" i="1" dirty="0"/>
              <a:t>Source : France Travail, données CVS (dernière donnée disponible : </a:t>
            </a:r>
            <a:r>
              <a:rPr lang="fr-FR" sz="1000" b="1" i="1" dirty="0"/>
              <a:t>1</a:t>
            </a:r>
            <a:r>
              <a:rPr lang="fr-FR" sz="1000" b="1" i="1" baseline="30000" dirty="0"/>
              <a:t>er</a:t>
            </a:r>
            <a:r>
              <a:rPr lang="fr-FR" sz="1000" b="1" i="1" dirty="0"/>
              <a:t> trimestre 2025</a:t>
            </a:r>
            <a:r>
              <a:rPr lang="fr-FR" sz="1000" i="1" dirty="0"/>
              <a:t>)</a:t>
            </a:r>
          </a:p>
        </p:txBody>
      </p:sp>
      <p:sp>
        <p:nvSpPr>
          <p:cNvPr id="14" name="ZoneTexte 13"/>
          <p:cNvSpPr txBox="1"/>
          <p:nvPr/>
        </p:nvSpPr>
        <p:spPr>
          <a:xfrm>
            <a:off x="4031765" y="3477617"/>
            <a:ext cx="3527517" cy="415498"/>
          </a:xfrm>
          <a:prstGeom prst="rect">
            <a:avLst/>
          </a:prstGeom>
          <a:solidFill>
            <a:schemeClr val="bg1"/>
          </a:solidFill>
        </p:spPr>
        <p:txBody>
          <a:bodyPr wrap="square" rtlCol="0">
            <a:spAutoFit/>
          </a:bodyPr>
          <a:lstStyle/>
          <a:p>
            <a:r>
              <a:rPr lang="fr-FR" sz="2100" b="1" dirty="0">
                <a:solidFill>
                  <a:srgbClr val="FF6600"/>
                </a:solidFill>
              </a:rPr>
              <a:t>DEFM Catégories B et C</a:t>
            </a:r>
          </a:p>
        </p:txBody>
      </p:sp>
      <p:sp>
        <p:nvSpPr>
          <p:cNvPr id="12" name="ZoneTexte 11"/>
          <p:cNvSpPr txBox="1"/>
          <p:nvPr/>
        </p:nvSpPr>
        <p:spPr>
          <a:xfrm>
            <a:off x="7168624" y="3223701"/>
            <a:ext cx="1272554" cy="415498"/>
          </a:xfrm>
          <a:prstGeom prst="rect">
            <a:avLst/>
          </a:prstGeom>
          <a:solidFill>
            <a:schemeClr val="bg1"/>
          </a:solidFill>
        </p:spPr>
        <p:txBody>
          <a:bodyPr wrap="square" rtlCol="0">
            <a:spAutoFit/>
          </a:bodyPr>
          <a:lstStyle/>
          <a:p>
            <a:r>
              <a:rPr lang="fr-FR" sz="2100" b="1" dirty="0">
                <a:solidFill>
                  <a:srgbClr val="FF6600"/>
                </a:solidFill>
              </a:rPr>
              <a:t>277 450</a:t>
            </a:r>
          </a:p>
        </p:txBody>
      </p:sp>
      <p:sp>
        <p:nvSpPr>
          <p:cNvPr id="2" name="ZoneTexte 1">
            <a:extLst>
              <a:ext uri="{FF2B5EF4-FFF2-40B4-BE49-F238E27FC236}">
                <a16:creationId xmlns:a16="http://schemas.microsoft.com/office/drawing/2014/main" id="{F7B77047-E944-259A-47C6-C31AB5F962B2}"/>
              </a:ext>
            </a:extLst>
          </p:cNvPr>
          <p:cNvSpPr txBox="1"/>
          <p:nvPr/>
        </p:nvSpPr>
        <p:spPr>
          <a:xfrm>
            <a:off x="0" y="5351759"/>
            <a:ext cx="9030197" cy="1477328"/>
          </a:xfrm>
          <a:prstGeom prst="rect">
            <a:avLst/>
          </a:prstGeom>
          <a:noFill/>
        </p:spPr>
        <p:txBody>
          <a:bodyPr wrap="square" rtlCol="0">
            <a:spAutoFit/>
          </a:bodyPr>
          <a:lstStyle/>
          <a:p>
            <a:r>
              <a:rPr lang="fr-FR" sz="1000" b="1" i="1" u="none" strike="noStrike" baseline="0" dirty="0">
                <a:solidFill>
                  <a:srgbClr val="FF0000"/>
                </a:solidFill>
                <a:latin typeface="Arial" panose="020B0604020202020204" pitchFamily="34" charset="0"/>
              </a:rPr>
              <a:t>Avertissement loi plein emploi : </a:t>
            </a:r>
            <a:r>
              <a:rPr lang="fr-FR" sz="1000" b="0" i="1" u="none" strike="noStrike" baseline="0" dirty="0">
                <a:solidFill>
                  <a:srgbClr val="FF0000"/>
                </a:solidFill>
                <a:latin typeface="Arial" panose="020B0604020202020204" pitchFamily="34" charset="0"/>
              </a:rPr>
              <a:t>Dans le cadre de la mise en œuvre de la loi pour le plein emploi, les demandeurs et bénéficiaires du RSA, les jeunes en recherche d’emploi suivis par les missions locales et les personnes en situation de handicap suivies par </a:t>
            </a:r>
            <a:r>
              <a:rPr lang="fr-FR" sz="1000" b="0" i="1" u="none" strike="noStrike" baseline="0" dirty="0" err="1">
                <a:solidFill>
                  <a:srgbClr val="FF0000"/>
                </a:solidFill>
                <a:latin typeface="Arial" panose="020B0604020202020204" pitchFamily="34" charset="0"/>
              </a:rPr>
              <a:t>Cap’Emploi</a:t>
            </a:r>
            <a:r>
              <a:rPr lang="fr-FR" sz="1000" b="0" i="1" u="none" strike="noStrike" baseline="0" dirty="0">
                <a:solidFill>
                  <a:srgbClr val="FF0000"/>
                </a:solidFill>
                <a:latin typeface="Arial" panose="020B0604020202020204" pitchFamily="34" charset="0"/>
              </a:rPr>
              <a:t> sont systématiquement inscrits à France Travail à compter de janvier 2025. Pour tenir compte de ces évolutions, deux nouvelles catégories statistiques sont créées : la catégorie F à dominante « sociale » pour les personnes les plus éloignées de l’emploi, et la catégorie G pour les demandeurs et bénéficiaires du RSA en attente d’orientation. Des indicateurs complémentaires excluant les publics touchés par la réforme sont mis à disposition pour mieux appréhender les évolutions conjoncturelles du nombre d’inscrits à France Travail. Ces évolutions répondent aux recommandations du groupe de travail du Conseil national de l’information statistique (</a:t>
            </a:r>
            <a:r>
              <a:rPr lang="fr-FR" sz="1000" b="0" i="1" u="none" strike="noStrike" baseline="0" dirty="0" err="1">
                <a:solidFill>
                  <a:srgbClr val="FF0000"/>
                </a:solidFill>
                <a:latin typeface="Arial" panose="020B0604020202020204" pitchFamily="34" charset="0"/>
              </a:rPr>
              <a:t>Cnis</a:t>
            </a:r>
            <a:r>
              <a:rPr lang="fr-FR" sz="1000" b="0" i="1" u="none" strike="noStrike" baseline="0" dirty="0">
                <a:solidFill>
                  <a:srgbClr val="FF0000"/>
                </a:solidFill>
                <a:latin typeface="Arial" panose="020B0604020202020204" pitchFamily="34" charset="0"/>
              </a:rPr>
              <a:t>).</a:t>
            </a:r>
          </a:p>
          <a:p>
            <a:r>
              <a:rPr lang="fr-FR" sz="1000" b="1" i="1" u="none" strike="noStrike" baseline="0" dirty="0">
                <a:solidFill>
                  <a:srgbClr val="FF0000"/>
                </a:solidFill>
                <a:latin typeface="Arial" panose="020B0604020202020204" pitchFamily="34" charset="0"/>
              </a:rPr>
              <a:t>Avertissement évolution des règles d’actualisation : </a:t>
            </a:r>
            <a:r>
              <a:rPr lang="fr-FR" sz="1000" b="0" i="1" u="none" strike="noStrike" baseline="0" dirty="0">
                <a:solidFill>
                  <a:srgbClr val="FF0000"/>
                </a:solidFill>
                <a:latin typeface="Arial" panose="020B0604020202020204" pitchFamily="34" charset="0"/>
              </a:rPr>
              <a:t>Depuis le mois d’octobre 2024, les effectifs d’inscrits à France Travail en catégories A, B et C sont affectés par des changements dans les règles d’actualisation. Ces changements réhaussent les effectifs comptabilisés en catégorie A et réduisent les effectifs en catégories B et C, ainsi que les sorties des catégories A, B, C.</a:t>
            </a:r>
            <a:endParaRPr lang="fr-FR" sz="1000" i="1" dirty="0">
              <a:solidFill>
                <a:srgbClr val="FF0000"/>
              </a:solidFill>
            </a:endParaRPr>
          </a:p>
        </p:txBody>
      </p:sp>
    </p:spTree>
    <p:extLst>
      <p:ext uri="{BB962C8B-B14F-4D97-AF65-F5344CB8AC3E}">
        <p14:creationId xmlns:p14="http://schemas.microsoft.com/office/powerpoint/2010/main" val="3643891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D250F66-7733-B4F9-F46F-C04080A10812}"/>
              </a:ext>
            </a:extLst>
          </p:cNvPr>
          <p:cNvPicPr>
            <a:picLocks noChangeAspect="1"/>
          </p:cNvPicPr>
          <p:nvPr/>
        </p:nvPicPr>
        <p:blipFill>
          <a:blip r:embed="rId2"/>
          <a:stretch>
            <a:fillRect/>
          </a:stretch>
        </p:blipFill>
        <p:spPr>
          <a:xfrm>
            <a:off x="83209" y="4279521"/>
            <a:ext cx="8977582" cy="2436195"/>
          </a:xfrm>
          <a:prstGeom prst="rect">
            <a:avLst/>
          </a:prstGeom>
        </p:spPr>
      </p:pic>
      <p:pic>
        <p:nvPicPr>
          <p:cNvPr id="4" name="Image 3">
            <a:extLst>
              <a:ext uri="{FF2B5EF4-FFF2-40B4-BE49-F238E27FC236}">
                <a16:creationId xmlns:a16="http://schemas.microsoft.com/office/drawing/2014/main" id="{EF9B2F21-6956-F644-403B-2B60FA5407AC}"/>
              </a:ext>
            </a:extLst>
          </p:cNvPr>
          <p:cNvPicPr>
            <a:picLocks noChangeAspect="1"/>
          </p:cNvPicPr>
          <p:nvPr/>
        </p:nvPicPr>
        <p:blipFill>
          <a:blip r:embed="rId3"/>
          <a:stretch>
            <a:fillRect/>
          </a:stretch>
        </p:blipFill>
        <p:spPr>
          <a:xfrm>
            <a:off x="606999" y="728968"/>
            <a:ext cx="7930002" cy="2955596"/>
          </a:xfrm>
          <a:prstGeom prst="rect">
            <a:avLst/>
          </a:prstGeom>
        </p:spPr>
      </p:pic>
      <p:sp>
        <p:nvSpPr>
          <p:cNvPr id="21" name="object 13">
            <a:extLst>
              <a:ext uri="{FF2B5EF4-FFF2-40B4-BE49-F238E27FC236}">
                <a16:creationId xmlns:a16="http://schemas.microsoft.com/office/drawing/2014/main" id="{426985CA-2ECC-4706-BA39-018C52F13A49}"/>
              </a:ext>
            </a:extLst>
          </p:cNvPr>
          <p:cNvSpPr txBox="1"/>
          <p:nvPr/>
        </p:nvSpPr>
        <p:spPr>
          <a:xfrm>
            <a:off x="899592" y="188640"/>
            <a:ext cx="8083292" cy="335989"/>
          </a:xfrm>
          <a:prstGeom prst="rect">
            <a:avLst/>
          </a:prstGeom>
        </p:spPr>
        <p:txBody>
          <a:bodyPr vert="horz" wrap="square" lIns="0" tIns="12700" rIns="0" bIns="0" rtlCol="0">
            <a:spAutoFit/>
          </a:bodyPr>
          <a:lstStyle/>
          <a:p>
            <a:pPr marL="12700">
              <a:lnSpc>
                <a:spcPct val="100000"/>
              </a:lnSpc>
              <a:spcBef>
                <a:spcPts val="100"/>
              </a:spcBef>
            </a:pPr>
            <a:r>
              <a:rPr lang="fr-FR" sz="2100" b="1" dirty="0">
                <a:solidFill>
                  <a:srgbClr val="EA4C37"/>
                </a:solidFill>
                <a:latin typeface="Arial" panose="020B0604020202020204" pitchFamily="34" charset="0"/>
                <a:cs typeface="Arial" panose="020B0604020202020204" pitchFamily="34" charset="0"/>
              </a:rPr>
              <a:t>Evolutions trimestrielles</a:t>
            </a:r>
          </a:p>
        </p:txBody>
      </p:sp>
      <p:sp>
        <p:nvSpPr>
          <p:cNvPr id="8" name="ZoneTexte 7"/>
          <p:cNvSpPr txBox="1"/>
          <p:nvPr/>
        </p:nvSpPr>
        <p:spPr>
          <a:xfrm>
            <a:off x="952313" y="4279521"/>
            <a:ext cx="2109391" cy="353943"/>
          </a:xfrm>
          <a:prstGeom prst="rect">
            <a:avLst/>
          </a:prstGeom>
          <a:solidFill>
            <a:schemeClr val="bg1"/>
          </a:solidFill>
        </p:spPr>
        <p:txBody>
          <a:bodyPr wrap="square" rtlCol="0">
            <a:spAutoFit/>
          </a:bodyPr>
          <a:lstStyle/>
          <a:p>
            <a:r>
              <a:rPr lang="fr-FR" sz="1700" b="1" dirty="0">
                <a:solidFill>
                  <a:srgbClr val="004EA4"/>
                </a:solidFill>
              </a:rPr>
              <a:t>DEFM Catégorie A</a:t>
            </a:r>
          </a:p>
        </p:txBody>
      </p:sp>
      <p:sp>
        <p:nvSpPr>
          <p:cNvPr id="9" name="ZoneTexte 8"/>
          <p:cNvSpPr txBox="1"/>
          <p:nvPr/>
        </p:nvSpPr>
        <p:spPr>
          <a:xfrm>
            <a:off x="1763688" y="908720"/>
            <a:ext cx="3729263" cy="415498"/>
          </a:xfrm>
          <a:prstGeom prst="rect">
            <a:avLst/>
          </a:prstGeom>
          <a:solidFill>
            <a:schemeClr val="bg1"/>
          </a:solidFill>
        </p:spPr>
        <p:txBody>
          <a:bodyPr wrap="square" rtlCol="0">
            <a:spAutoFit/>
          </a:bodyPr>
          <a:lstStyle/>
          <a:p>
            <a:r>
              <a:rPr lang="fr-FR" sz="2100" b="1" dirty="0">
                <a:solidFill>
                  <a:srgbClr val="99CC00"/>
                </a:solidFill>
              </a:rPr>
              <a:t>DEFM Catégories A, B et C</a:t>
            </a:r>
          </a:p>
        </p:txBody>
      </p:sp>
      <p:sp>
        <p:nvSpPr>
          <p:cNvPr id="10" name="ZoneTexte 9"/>
          <p:cNvSpPr txBox="1"/>
          <p:nvPr/>
        </p:nvSpPr>
        <p:spPr>
          <a:xfrm>
            <a:off x="6742286" y="4261442"/>
            <a:ext cx="2304256" cy="353943"/>
          </a:xfrm>
          <a:prstGeom prst="rect">
            <a:avLst/>
          </a:prstGeom>
          <a:solidFill>
            <a:schemeClr val="bg1"/>
          </a:solidFill>
        </p:spPr>
        <p:txBody>
          <a:bodyPr wrap="square" rtlCol="0">
            <a:spAutoFit/>
          </a:bodyPr>
          <a:lstStyle/>
          <a:p>
            <a:r>
              <a:rPr lang="fr-FR" sz="1700" b="1" dirty="0">
                <a:solidFill>
                  <a:srgbClr val="FF6600"/>
                </a:solidFill>
              </a:rPr>
              <a:t>DEFM Cat. B et C</a:t>
            </a:r>
          </a:p>
        </p:txBody>
      </p:sp>
    </p:spTree>
    <p:extLst>
      <p:ext uri="{BB962C8B-B14F-4D97-AF65-F5344CB8AC3E}">
        <p14:creationId xmlns:p14="http://schemas.microsoft.com/office/powerpoint/2010/main" val="230657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Espace réservé du numéro de diapositive 58">
            <a:extLst>
              <a:ext uri="{FF2B5EF4-FFF2-40B4-BE49-F238E27FC236}">
                <a16:creationId xmlns:a16="http://schemas.microsoft.com/office/drawing/2014/main" id="{1C2A1FC0-19CF-48E3-8DD0-75CC14196811}"/>
              </a:ext>
            </a:extLst>
          </p:cNvPr>
          <p:cNvSpPr>
            <a:spLocks noGrp="1"/>
          </p:cNvSpPr>
          <p:nvPr>
            <p:ph type="sldNum" sz="quarter" idx="12"/>
          </p:nvPr>
        </p:nvSpPr>
        <p:spPr>
          <a:xfrm>
            <a:off x="8712768" y="6504094"/>
            <a:ext cx="431232" cy="365125"/>
          </a:xfrm>
        </p:spPr>
        <p:txBody>
          <a:bodyPr/>
          <a:lstStyle/>
          <a:p>
            <a:fld id="{E5C3AFE5-AA87-46A3-8AEF-92DC5C6A7126}" type="slidenum">
              <a:rPr lang="fr-FR" smtClean="0">
                <a:latin typeface="Arial" panose="020B0604020202020204" pitchFamily="34" charset="0"/>
                <a:cs typeface="Arial" panose="020B0604020202020204" pitchFamily="34" charset="0"/>
              </a:rPr>
              <a:pPr/>
              <a:t>34</a:t>
            </a:fld>
            <a:endParaRPr lang="fr-FR" dirty="0">
              <a:latin typeface="Arial" panose="020B0604020202020204" pitchFamily="34" charset="0"/>
              <a:cs typeface="Arial" panose="020B0604020202020204" pitchFamily="34" charset="0"/>
            </a:endParaRPr>
          </a:p>
        </p:txBody>
      </p:sp>
      <p:sp>
        <p:nvSpPr>
          <p:cNvPr id="88" name="object 13">
            <a:extLst>
              <a:ext uri="{FF2B5EF4-FFF2-40B4-BE49-F238E27FC236}">
                <a16:creationId xmlns:a16="http://schemas.microsoft.com/office/drawing/2014/main" id="{426985CA-2ECC-4706-BA39-018C52F13A49}"/>
              </a:ext>
            </a:extLst>
          </p:cNvPr>
          <p:cNvSpPr txBox="1"/>
          <p:nvPr/>
        </p:nvSpPr>
        <p:spPr>
          <a:xfrm>
            <a:off x="552795" y="188640"/>
            <a:ext cx="8552632" cy="335989"/>
          </a:xfrm>
          <a:prstGeom prst="rect">
            <a:avLst/>
          </a:prstGeom>
        </p:spPr>
        <p:txBody>
          <a:bodyPr vert="horz" wrap="square" lIns="0" tIns="12700" rIns="0" bIns="0" rtlCol="0">
            <a:spAutoFit/>
          </a:bodyPr>
          <a:lstStyle/>
          <a:p>
            <a:pPr marL="12700">
              <a:lnSpc>
                <a:spcPct val="100000"/>
              </a:lnSpc>
              <a:spcBef>
                <a:spcPts val="100"/>
              </a:spcBef>
            </a:pPr>
            <a:r>
              <a:rPr lang="fr-FR" sz="2100" b="1" u="sng" dirty="0">
                <a:solidFill>
                  <a:srgbClr val="EA4C37"/>
                </a:solidFill>
                <a:latin typeface="Arial" panose="020B0604020202020204" pitchFamily="34" charset="0"/>
                <a:cs typeface="Arial" panose="020B0604020202020204" pitchFamily="34" charset="0"/>
              </a:rPr>
              <a:t>Catégorie A </a:t>
            </a:r>
            <a:r>
              <a:rPr lang="fr-FR" sz="2100" b="1" dirty="0">
                <a:solidFill>
                  <a:srgbClr val="EA4C37"/>
                </a:solidFill>
                <a:latin typeface="Arial" panose="020B0604020202020204" pitchFamily="34" charset="0"/>
                <a:cs typeface="Arial" panose="020B0604020202020204" pitchFamily="34" charset="0"/>
              </a:rPr>
              <a:t>: + 8,5% au 1</a:t>
            </a:r>
            <a:r>
              <a:rPr lang="fr-FR" sz="2100" b="1" baseline="30000" dirty="0">
                <a:solidFill>
                  <a:srgbClr val="EA4C37"/>
                </a:solidFill>
                <a:latin typeface="Arial" panose="020B0604020202020204" pitchFamily="34" charset="0"/>
                <a:cs typeface="Arial" panose="020B0604020202020204" pitchFamily="34" charset="0"/>
              </a:rPr>
              <a:t>er</a:t>
            </a:r>
            <a:r>
              <a:rPr lang="fr-FR" sz="2100" b="1" dirty="0">
                <a:solidFill>
                  <a:srgbClr val="EA4C37"/>
                </a:solidFill>
                <a:latin typeface="Arial" panose="020B0604020202020204" pitchFamily="34" charset="0"/>
                <a:cs typeface="Arial" panose="020B0604020202020204" pitchFamily="34" charset="0"/>
              </a:rPr>
              <a:t> trimestre 2025 (+ 28 180) </a:t>
            </a:r>
            <a:endParaRPr sz="1400" b="1" i="1" dirty="0">
              <a:solidFill>
                <a:srgbClr val="EA4C37"/>
              </a:solidFill>
              <a:latin typeface="Arial" panose="020B0604020202020204" pitchFamily="34" charset="0"/>
              <a:cs typeface="Arial" panose="020B0604020202020204" pitchFamily="34" charset="0"/>
            </a:endParaRPr>
          </a:p>
        </p:txBody>
      </p:sp>
      <p:sp>
        <p:nvSpPr>
          <p:cNvPr id="8" name="ZoneTexte 7"/>
          <p:cNvSpPr txBox="1"/>
          <p:nvPr/>
        </p:nvSpPr>
        <p:spPr>
          <a:xfrm>
            <a:off x="415201" y="1673047"/>
            <a:ext cx="3523056" cy="415498"/>
          </a:xfrm>
          <a:prstGeom prst="rect">
            <a:avLst/>
          </a:prstGeom>
          <a:noFill/>
        </p:spPr>
        <p:txBody>
          <a:bodyPr wrap="square" rtlCol="0">
            <a:spAutoFit/>
          </a:bodyPr>
          <a:lstStyle/>
          <a:p>
            <a:r>
              <a:rPr lang="fr-FR" sz="2100" b="1" dirty="0"/>
              <a:t>Par âge </a:t>
            </a:r>
            <a:r>
              <a:rPr lang="fr-FR" sz="1700" i="1" dirty="0"/>
              <a:t>(Cat A) </a:t>
            </a:r>
            <a:r>
              <a:rPr lang="fr-FR" sz="2100" b="1" dirty="0"/>
              <a:t>:</a:t>
            </a:r>
          </a:p>
        </p:txBody>
      </p:sp>
      <p:sp>
        <p:nvSpPr>
          <p:cNvPr id="11" name="ZoneTexte 10"/>
          <p:cNvSpPr txBox="1"/>
          <p:nvPr/>
        </p:nvSpPr>
        <p:spPr>
          <a:xfrm>
            <a:off x="5138199" y="1484784"/>
            <a:ext cx="3649186" cy="415498"/>
          </a:xfrm>
          <a:prstGeom prst="rect">
            <a:avLst/>
          </a:prstGeom>
          <a:noFill/>
        </p:spPr>
        <p:txBody>
          <a:bodyPr wrap="square" rtlCol="0">
            <a:spAutoFit/>
          </a:bodyPr>
          <a:lstStyle/>
          <a:p>
            <a:r>
              <a:rPr lang="fr-FR" sz="2100" b="1" dirty="0"/>
              <a:t>Par département </a:t>
            </a:r>
            <a:r>
              <a:rPr lang="fr-FR" sz="1700" i="1" dirty="0"/>
              <a:t>(Cat A) </a:t>
            </a:r>
            <a:r>
              <a:rPr lang="fr-FR" sz="2100" b="1" dirty="0"/>
              <a:t>:</a:t>
            </a:r>
          </a:p>
        </p:txBody>
      </p:sp>
      <p:sp>
        <p:nvSpPr>
          <p:cNvPr id="2" name="ZoneTexte 1">
            <a:extLst>
              <a:ext uri="{FF2B5EF4-FFF2-40B4-BE49-F238E27FC236}">
                <a16:creationId xmlns:a16="http://schemas.microsoft.com/office/drawing/2014/main" id="{60D70C30-2595-B58C-486D-4B3DE0C097C0}"/>
              </a:ext>
            </a:extLst>
          </p:cNvPr>
          <p:cNvSpPr txBox="1"/>
          <p:nvPr/>
        </p:nvSpPr>
        <p:spPr>
          <a:xfrm>
            <a:off x="415199" y="548680"/>
            <a:ext cx="8552631" cy="415498"/>
          </a:xfrm>
          <a:prstGeom prst="rect">
            <a:avLst/>
          </a:prstGeom>
          <a:noFill/>
        </p:spPr>
        <p:txBody>
          <a:bodyPr wrap="square" rtlCol="0">
            <a:spAutoFit/>
          </a:bodyPr>
          <a:lstStyle/>
          <a:p>
            <a:r>
              <a:rPr lang="fr-FR" sz="1700" i="1" dirty="0">
                <a:solidFill>
                  <a:srgbClr val="00B050"/>
                </a:solidFill>
              </a:rPr>
              <a:t>NB : évolution « contrefactuelle » (hors BRSA et jeunes MILO) (Cat A) </a:t>
            </a:r>
            <a:r>
              <a:rPr lang="fr-FR" sz="2100" b="1" i="1" dirty="0">
                <a:solidFill>
                  <a:srgbClr val="00B050"/>
                </a:solidFill>
              </a:rPr>
              <a:t>: + 4,3%</a:t>
            </a:r>
          </a:p>
        </p:txBody>
      </p:sp>
      <p:pic>
        <p:nvPicPr>
          <p:cNvPr id="7" name="Image 6">
            <a:extLst>
              <a:ext uri="{FF2B5EF4-FFF2-40B4-BE49-F238E27FC236}">
                <a16:creationId xmlns:a16="http://schemas.microsoft.com/office/drawing/2014/main" id="{EDAA4766-90D7-0F25-8BCF-41BF8D7AC578}"/>
              </a:ext>
            </a:extLst>
          </p:cNvPr>
          <p:cNvPicPr>
            <a:picLocks noChangeAspect="1"/>
          </p:cNvPicPr>
          <p:nvPr/>
        </p:nvPicPr>
        <p:blipFill>
          <a:blip r:embed="rId2"/>
          <a:srcRect r="11183"/>
          <a:stretch/>
        </p:blipFill>
        <p:spPr>
          <a:xfrm>
            <a:off x="4792997" y="2083322"/>
            <a:ext cx="4120781" cy="3514855"/>
          </a:xfrm>
          <a:prstGeom prst="rect">
            <a:avLst/>
          </a:prstGeom>
        </p:spPr>
      </p:pic>
      <p:pic>
        <p:nvPicPr>
          <p:cNvPr id="9" name="Image 8">
            <a:extLst>
              <a:ext uri="{FF2B5EF4-FFF2-40B4-BE49-F238E27FC236}">
                <a16:creationId xmlns:a16="http://schemas.microsoft.com/office/drawing/2014/main" id="{B41EA29F-2D07-6B36-88CE-144E968538F2}"/>
              </a:ext>
            </a:extLst>
          </p:cNvPr>
          <p:cNvPicPr>
            <a:picLocks noChangeAspect="1"/>
          </p:cNvPicPr>
          <p:nvPr/>
        </p:nvPicPr>
        <p:blipFill>
          <a:blip r:embed="rId3"/>
          <a:stretch>
            <a:fillRect/>
          </a:stretch>
        </p:blipFill>
        <p:spPr>
          <a:xfrm>
            <a:off x="150496" y="2252523"/>
            <a:ext cx="4200508" cy="2932430"/>
          </a:xfrm>
          <a:prstGeom prst="rect">
            <a:avLst/>
          </a:prstGeom>
        </p:spPr>
      </p:pic>
    </p:spTree>
    <p:extLst>
      <p:ext uri="{BB962C8B-B14F-4D97-AF65-F5344CB8AC3E}">
        <p14:creationId xmlns:p14="http://schemas.microsoft.com/office/powerpoint/2010/main" val="807305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Espace réservé du numéro de diapositive 58">
            <a:extLst>
              <a:ext uri="{FF2B5EF4-FFF2-40B4-BE49-F238E27FC236}">
                <a16:creationId xmlns:a16="http://schemas.microsoft.com/office/drawing/2014/main" id="{1C2A1FC0-19CF-48E3-8DD0-75CC14196811}"/>
              </a:ext>
            </a:extLst>
          </p:cNvPr>
          <p:cNvSpPr>
            <a:spLocks noGrp="1"/>
          </p:cNvSpPr>
          <p:nvPr>
            <p:ph type="sldNum" sz="quarter" idx="12"/>
          </p:nvPr>
        </p:nvSpPr>
        <p:spPr>
          <a:xfrm>
            <a:off x="8712768" y="6504094"/>
            <a:ext cx="431232" cy="365125"/>
          </a:xfrm>
        </p:spPr>
        <p:txBody>
          <a:bodyPr/>
          <a:lstStyle/>
          <a:p>
            <a:fld id="{E5C3AFE5-AA87-46A3-8AEF-92DC5C6A7126}" type="slidenum">
              <a:rPr lang="fr-FR" smtClean="0">
                <a:latin typeface="Arial" panose="020B0604020202020204" pitchFamily="34" charset="0"/>
                <a:cs typeface="Arial" panose="020B0604020202020204" pitchFamily="34" charset="0"/>
              </a:rPr>
              <a:pPr/>
              <a:t>35</a:t>
            </a:fld>
            <a:endParaRPr lang="fr-FR" dirty="0">
              <a:latin typeface="Arial" panose="020B0604020202020204" pitchFamily="34" charset="0"/>
              <a:cs typeface="Arial" panose="020B0604020202020204" pitchFamily="34" charset="0"/>
            </a:endParaRPr>
          </a:p>
        </p:txBody>
      </p:sp>
      <p:sp>
        <p:nvSpPr>
          <p:cNvPr id="88" name="object 13">
            <a:extLst>
              <a:ext uri="{FF2B5EF4-FFF2-40B4-BE49-F238E27FC236}">
                <a16:creationId xmlns:a16="http://schemas.microsoft.com/office/drawing/2014/main" id="{426985CA-2ECC-4706-BA39-018C52F13A49}"/>
              </a:ext>
            </a:extLst>
          </p:cNvPr>
          <p:cNvSpPr txBox="1"/>
          <p:nvPr/>
        </p:nvSpPr>
        <p:spPr>
          <a:xfrm>
            <a:off x="931399" y="160949"/>
            <a:ext cx="8083292" cy="335989"/>
          </a:xfrm>
          <a:prstGeom prst="rect">
            <a:avLst/>
          </a:prstGeom>
        </p:spPr>
        <p:txBody>
          <a:bodyPr vert="horz" wrap="square" lIns="0" tIns="12700" rIns="0" bIns="0" rtlCol="0">
            <a:spAutoFit/>
          </a:bodyPr>
          <a:lstStyle/>
          <a:p>
            <a:pPr marL="12700">
              <a:lnSpc>
                <a:spcPct val="100000"/>
              </a:lnSpc>
              <a:spcBef>
                <a:spcPts val="100"/>
              </a:spcBef>
            </a:pPr>
            <a:r>
              <a:rPr lang="fr-FR" sz="2100" b="1" u="sng" dirty="0">
                <a:solidFill>
                  <a:srgbClr val="EA4C37"/>
                </a:solidFill>
                <a:latin typeface="Arial" panose="020B0604020202020204" pitchFamily="34" charset="0"/>
                <a:cs typeface="Arial" panose="020B0604020202020204" pitchFamily="34" charset="0"/>
              </a:rPr>
              <a:t>Catégorie A </a:t>
            </a:r>
            <a:r>
              <a:rPr lang="fr-FR" sz="2100" b="1" dirty="0">
                <a:solidFill>
                  <a:srgbClr val="EA4C37"/>
                </a:solidFill>
                <a:latin typeface="Arial" panose="020B0604020202020204" pitchFamily="34" charset="0"/>
                <a:cs typeface="Arial" panose="020B0604020202020204" pitchFamily="34" charset="0"/>
              </a:rPr>
              <a:t>: +13,0% sur un an (+ 41 150)</a:t>
            </a:r>
            <a:endParaRPr sz="1400" b="1" i="1" dirty="0">
              <a:solidFill>
                <a:srgbClr val="EA4C37"/>
              </a:solidFill>
              <a:latin typeface="Arial" panose="020B0604020202020204" pitchFamily="34" charset="0"/>
              <a:cs typeface="Arial" panose="020B0604020202020204" pitchFamily="34" charset="0"/>
            </a:endParaRPr>
          </a:p>
        </p:txBody>
      </p:sp>
      <p:sp>
        <p:nvSpPr>
          <p:cNvPr id="8" name="ZoneTexte 7"/>
          <p:cNvSpPr txBox="1"/>
          <p:nvPr/>
        </p:nvSpPr>
        <p:spPr>
          <a:xfrm>
            <a:off x="395536" y="1658384"/>
            <a:ext cx="3523056" cy="415498"/>
          </a:xfrm>
          <a:prstGeom prst="rect">
            <a:avLst/>
          </a:prstGeom>
          <a:noFill/>
        </p:spPr>
        <p:txBody>
          <a:bodyPr wrap="square" rtlCol="0">
            <a:spAutoFit/>
          </a:bodyPr>
          <a:lstStyle/>
          <a:p>
            <a:r>
              <a:rPr lang="fr-FR" sz="2100" b="1" dirty="0"/>
              <a:t>Par âge </a:t>
            </a:r>
            <a:r>
              <a:rPr lang="fr-FR" sz="1700" i="1" dirty="0"/>
              <a:t>(Cat A) </a:t>
            </a:r>
            <a:r>
              <a:rPr lang="fr-FR" sz="2100" b="1" dirty="0"/>
              <a:t>:</a:t>
            </a:r>
          </a:p>
        </p:txBody>
      </p:sp>
      <p:sp>
        <p:nvSpPr>
          <p:cNvPr id="11" name="ZoneTexte 10"/>
          <p:cNvSpPr txBox="1"/>
          <p:nvPr/>
        </p:nvSpPr>
        <p:spPr>
          <a:xfrm>
            <a:off x="5138199" y="1484784"/>
            <a:ext cx="3649186" cy="415498"/>
          </a:xfrm>
          <a:prstGeom prst="rect">
            <a:avLst/>
          </a:prstGeom>
          <a:noFill/>
        </p:spPr>
        <p:txBody>
          <a:bodyPr wrap="square" rtlCol="0">
            <a:spAutoFit/>
          </a:bodyPr>
          <a:lstStyle/>
          <a:p>
            <a:r>
              <a:rPr lang="fr-FR" sz="2100" b="1" dirty="0"/>
              <a:t>Par département </a:t>
            </a:r>
            <a:r>
              <a:rPr lang="fr-FR" sz="1700" i="1" dirty="0"/>
              <a:t>(Cat A) </a:t>
            </a:r>
            <a:r>
              <a:rPr lang="fr-FR" sz="2100" b="1" dirty="0"/>
              <a:t>:</a:t>
            </a:r>
          </a:p>
        </p:txBody>
      </p:sp>
      <p:sp>
        <p:nvSpPr>
          <p:cNvPr id="2" name="ZoneTexte 1">
            <a:extLst>
              <a:ext uri="{FF2B5EF4-FFF2-40B4-BE49-F238E27FC236}">
                <a16:creationId xmlns:a16="http://schemas.microsoft.com/office/drawing/2014/main" id="{A94D3874-0567-211C-7D93-A1381B5D026B}"/>
              </a:ext>
            </a:extLst>
          </p:cNvPr>
          <p:cNvSpPr txBox="1"/>
          <p:nvPr/>
        </p:nvSpPr>
        <p:spPr>
          <a:xfrm>
            <a:off x="415199" y="548680"/>
            <a:ext cx="8552631" cy="415498"/>
          </a:xfrm>
          <a:prstGeom prst="rect">
            <a:avLst/>
          </a:prstGeom>
          <a:noFill/>
        </p:spPr>
        <p:txBody>
          <a:bodyPr wrap="square" rtlCol="0">
            <a:spAutoFit/>
          </a:bodyPr>
          <a:lstStyle/>
          <a:p>
            <a:r>
              <a:rPr lang="fr-FR" sz="1700" i="1" dirty="0">
                <a:solidFill>
                  <a:srgbClr val="00B050"/>
                </a:solidFill>
              </a:rPr>
              <a:t>NB : évolution « contrefactuelle » (hors BRSA et jeunes MILO) (Cat A) </a:t>
            </a:r>
            <a:r>
              <a:rPr lang="fr-FR" sz="2100" b="1" i="1" dirty="0">
                <a:solidFill>
                  <a:srgbClr val="00B050"/>
                </a:solidFill>
              </a:rPr>
              <a:t>: + 8,8%</a:t>
            </a:r>
          </a:p>
        </p:txBody>
      </p:sp>
      <p:pic>
        <p:nvPicPr>
          <p:cNvPr id="9" name="Image 8">
            <a:extLst>
              <a:ext uri="{FF2B5EF4-FFF2-40B4-BE49-F238E27FC236}">
                <a16:creationId xmlns:a16="http://schemas.microsoft.com/office/drawing/2014/main" id="{6066FBF4-7EAE-CF8C-A073-BED5FAFBFA64}"/>
              </a:ext>
            </a:extLst>
          </p:cNvPr>
          <p:cNvPicPr>
            <a:picLocks noChangeAspect="1"/>
          </p:cNvPicPr>
          <p:nvPr/>
        </p:nvPicPr>
        <p:blipFill>
          <a:blip r:embed="rId2"/>
          <a:stretch>
            <a:fillRect/>
          </a:stretch>
        </p:blipFill>
        <p:spPr>
          <a:xfrm>
            <a:off x="53761" y="2151488"/>
            <a:ext cx="4206605" cy="4157832"/>
          </a:xfrm>
          <a:prstGeom prst="rect">
            <a:avLst/>
          </a:prstGeom>
        </p:spPr>
      </p:pic>
      <p:pic>
        <p:nvPicPr>
          <p:cNvPr id="10" name="Image 9">
            <a:extLst>
              <a:ext uri="{FF2B5EF4-FFF2-40B4-BE49-F238E27FC236}">
                <a16:creationId xmlns:a16="http://schemas.microsoft.com/office/drawing/2014/main" id="{DD18DDCB-8683-4102-7476-F854B8985A34}"/>
              </a:ext>
            </a:extLst>
          </p:cNvPr>
          <p:cNvPicPr>
            <a:picLocks noChangeAspect="1"/>
          </p:cNvPicPr>
          <p:nvPr/>
        </p:nvPicPr>
        <p:blipFill>
          <a:blip r:embed="rId3"/>
          <a:stretch>
            <a:fillRect/>
          </a:stretch>
        </p:blipFill>
        <p:spPr>
          <a:xfrm>
            <a:off x="4265301" y="1866133"/>
            <a:ext cx="4830185" cy="3651099"/>
          </a:xfrm>
          <a:prstGeom prst="rect">
            <a:avLst/>
          </a:prstGeom>
        </p:spPr>
      </p:pic>
    </p:spTree>
    <p:extLst>
      <p:ext uri="{BB962C8B-B14F-4D97-AF65-F5344CB8AC3E}">
        <p14:creationId xmlns:p14="http://schemas.microsoft.com/office/powerpoint/2010/main" val="3661293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ACA00559-A4F5-217C-342A-5F8757B78BF8}"/>
              </a:ext>
            </a:extLst>
          </p:cNvPr>
          <p:cNvPicPr>
            <a:picLocks noChangeAspect="1"/>
          </p:cNvPicPr>
          <p:nvPr/>
        </p:nvPicPr>
        <p:blipFill>
          <a:blip r:embed="rId2"/>
          <a:stretch>
            <a:fillRect/>
          </a:stretch>
        </p:blipFill>
        <p:spPr>
          <a:xfrm>
            <a:off x="4773441" y="973992"/>
            <a:ext cx="3782194" cy="2385304"/>
          </a:xfrm>
          <a:prstGeom prst="rect">
            <a:avLst/>
          </a:prstGeom>
        </p:spPr>
      </p:pic>
      <p:sp>
        <p:nvSpPr>
          <p:cNvPr id="59" name="Espace réservé du numéro de diapositive 58">
            <a:extLst>
              <a:ext uri="{FF2B5EF4-FFF2-40B4-BE49-F238E27FC236}">
                <a16:creationId xmlns:a16="http://schemas.microsoft.com/office/drawing/2014/main" id="{1C2A1FC0-19CF-48E3-8DD0-75CC14196811}"/>
              </a:ext>
            </a:extLst>
          </p:cNvPr>
          <p:cNvSpPr>
            <a:spLocks noGrp="1"/>
          </p:cNvSpPr>
          <p:nvPr>
            <p:ph type="sldNum" sz="quarter" idx="12"/>
          </p:nvPr>
        </p:nvSpPr>
        <p:spPr>
          <a:xfrm>
            <a:off x="8712768" y="6504094"/>
            <a:ext cx="431232" cy="365125"/>
          </a:xfrm>
        </p:spPr>
        <p:txBody>
          <a:bodyPr/>
          <a:lstStyle/>
          <a:p>
            <a:fld id="{E5C3AFE5-AA87-46A3-8AEF-92DC5C6A7126}" type="slidenum">
              <a:rPr lang="fr-FR" smtClean="0">
                <a:latin typeface="Arial" panose="020B0604020202020204" pitchFamily="34" charset="0"/>
                <a:cs typeface="Arial" panose="020B0604020202020204" pitchFamily="34" charset="0"/>
              </a:rPr>
              <a:pPr/>
              <a:t>36</a:t>
            </a:fld>
            <a:endParaRPr lang="fr-FR" dirty="0">
              <a:latin typeface="Arial" panose="020B0604020202020204" pitchFamily="34" charset="0"/>
              <a:cs typeface="Arial" panose="020B0604020202020204" pitchFamily="34" charset="0"/>
            </a:endParaRPr>
          </a:p>
        </p:txBody>
      </p:sp>
      <p:sp>
        <p:nvSpPr>
          <p:cNvPr id="11" name="ZoneTexte 10"/>
          <p:cNvSpPr txBox="1"/>
          <p:nvPr/>
        </p:nvSpPr>
        <p:spPr>
          <a:xfrm>
            <a:off x="5139552" y="3335477"/>
            <a:ext cx="3649186" cy="415498"/>
          </a:xfrm>
          <a:prstGeom prst="rect">
            <a:avLst/>
          </a:prstGeom>
          <a:noFill/>
        </p:spPr>
        <p:txBody>
          <a:bodyPr wrap="square" rtlCol="0">
            <a:spAutoFit/>
          </a:bodyPr>
          <a:lstStyle/>
          <a:p>
            <a:r>
              <a:rPr lang="fr-FR" sz="2100" b="1" dirty="0"/>
              <a:t>Par département </a:t>
            </a:r>
            <a:r>
              <a:rPr lang="fr-FR" sz="1700" i="1" dirty="0"/>
              <a:t>(Cat ABC) </a:t>
            </a:r>
            <a:r>
              <a:rPr lang="fr-FR" sz="2100" b="1" dirty="0"/>
              <a:t>:</a:t>
            </a:r>
          </a:p>
        </p:txBody>
      </p:sp>
      <p:sp>
        <p:nvSpPr>
          <p:cNvPr id="12" name="ZoneTexte 11"/>
          <p:cNvSpPr txBox="1"/>
          <p:nvPr/>
        </p:nvSpPr>
        <p:spPr>
          <a:xfrm>
            <a:off x="467544" y="1191816"/>
            <a:ext cx="3759477" cy="415498"/>
          </a:xfrm>
          <a:prstGeom prst="rect">
            <a:avLst/>
          </a:prstGeom>
          <a:noFill/>
        </p:spPr>
        <p:txBody>
          <a:bodyPr wrap="square" rtlCol="0">
            <a:spAutoFit/>
          </a:bodyPr>
          <a:lstStyle/>
          <a:p>
            <a:r>
              <a:rPr lang="fr-FR" sz="2100" b="1" dirty="0"/>
              <a:t>Par catégorie d’inscription :</a:t>
            </a:r>
          </a:p>
        </p:txBody>
      </p:sp>
      <p:sp>
        <p:nvSpPr>
          <p:cNvPr id="28" name="ZoneTexte 27"/>
          <p:cNvSpPr txBox="1"/>
          <p:nvPr/>
        </p:nvSpPr>
        <p:spPr>
          <a:xfrm>
            <a:off x="385094" y="3115796"/>
            <a:ext cx="3322809" cy="415498"/>
          </a:xfrm>
          <a:prstGeom prst="rect">
            <a:avLst/>
          </a:prstGeom>
          <a:noFill/>
        </p:spPr>
        <p:txBody>
          <a:bodyPr wrap="square" rtlCol="0">
            <a:spAutoFit/>
          </a:bodyPr>
          <a:lstStyle/>
          <a:p>
            <a:r>
              <a:rPr lang="fr-FR" sz="2100" b="1" dirty="0"/>
              <a:t>Par âge </a:t>
            </a:r>
            <a:r>
              <a:rPr lang="fr-FR" sz="1700" i="1" dirty="0"/>
              <a:t>(Cat ABC) </a:t>
            </a:r>
            <a:r>
              <a:rPr lang="fr-FR" sz="2100" b="1" dirty="0"/>
              <a:t>:</a:t>
            </a:r>
          </a:p>
        </p:txBody>
      </p:sp>
      <p:sp>
        <p:nvSpPr>
          <p:cNvPr id="33" name="ZoneTexte 32"/>
          <p:cNvSpPr txBox="1"/>
          <p:nvPr/>
        </p:nvSpPr>
        <p:spPr>
          <a:xfrm>
            <a:off x="7380312" y="1571326"/>
            <a:ext cx="1036111" cy="261610"/>
          </a:xfrm>
          <a:prstGeom prst="rect">
            <a:avLst/>
          </a:prstGeom>
          <a:noFill/>
        </p:spPr>
        <p:txBody>
          <a:bodyPr wrap="square" rtlCol="0">
            <a:spAutoFit/>
          </a:bodyPr>
          <a:lstStyle/>
          <a:p>
            <a:pPr algn="ctr"/>
            <a:r>
              <a:rPr lang="fr-FR" sz="1100" b="1" dirty="0"/>
              <a:t>(+ 25 940)</a:t>
            </a:r>
          </a:p>
        </p:txBody>
      </p:sp>
      <p:sp>
        <p:nvSpPr>
          <p:cNvPr id="34" name="ZoneTexte 33"/>
          <p:cNvSpPr txBox="1"/>
          <p:nvPr/>
        </p:nvSpPr>
        <p:spPr>
          <a:xfrm>
            <a:off x="6123717" y="2485935"/>
            <a:ext cx="1112579" cy="261610"/>
          </a:xfrm>
          <a:prstGeom prst="rect">
            <a:avLst/>
          </a:prstGeom>
          <a:noFill/>
        </p:spPr>
        <p:txBody>
          <a:bodyPr wrap="square" rtlCol="0">
            <a:spAutoFit/>
          </a:bodyPr>
          <a:lstStyle/>
          <a:p>
            <a:pPr algn="ctr"/>
            <a:r>
              <a:rPr lang="fr-FR" sz="1100" dirty="0"/>
              <a:t>(- 2 240)</a:t>
            </a:r>
          </a:p>
        </p:txBody>
      </p:sp>
      <p:sp>
        <p:nvSpPr>
          <p:cNvPr id="35" name="ZoneTexte 34"/>
          <p:cNvSpPr txBox="1"/>
          <p:nvPr/>
        </p:nvSpPr>
        <p:spPr>
          <a:xfrm>
            <a:off x="4932040" y="922050"/>
            <a:ext cx="1025235" cy="261610"/>
          </a:xfrm>
          <a:prstGeom prst="rect">
            <a:avLst/>
          </a:prstGeom>
          <a:noFill/>
        </p:spPr>
        <p:txBody>
          <a:bodyPr wrap="square" rtlCol="0">
            <a:spAutoFit/>
          </a:bodyPr>
          <a:lstStyle/>
          <a:p>
            <a:pPr algn="ctr"/>
            <a:r>
              <a:rPr lang="fr-FR" sz="1100" dirty="0"/>
              <a:t>(+ 28 180)</a:t>
            </a:r>
          </a:p>
        </p:txBody>
      </p:sp>
      <p:sp>
        <p:nvSpPr>
          <p:cNvPr id="14" name="object 13">
            <a:extLst>
              <a:ext uri="{FF2B5EF4-FFF2-40B4-BE49-F238E27FC236}">
                <a16:creationId xmlns:a16="http://schemas.microsoft.com/office/drawing/2014/main" id="{426985CA-2ECC-4706-BA39-018C52F13A49}"/>
              </a:ext>
            </a:extLst>
          </p:cNvPr>
          <p:cNvSpPr txBox="1"/>
          <p:nvPr/>
        </p:nvSpPr>
        <p:spPr>
          <a:xfrm>
            <a:off x="179512" y="160949"/>
            <a:ext cx="8835179" cy="397545"/>
          </a:xfrm>
          <a:prstGeom prst="rect">
            <a:avLst/>
          </a:prstGeom>
        </p:spPr>
        <p:txBody>
          <a:bodyPr vert="horz" wrap="square" lIns="0" tIns="12700" rIns="0" bIns="0" rtlCol="0">
            <a:spAutoFit/>
          </a:bodyPr>
          <a:lstStyle/>
          <a:p>
            <a:pPr marL="12700">
              <a:lnSpc>
                <a:spcPct val="100000"/>
              </a:lnSpc>
              <a:spcBef>
                <a:spcPts val="100"/>
              </a:spcBef>
            </a:pPr>
            <a:r>
              <a:rPr lang="fr-FR" sz="2500" b="1" dirty="0">
                <a:solidFill>
                  <a:schemeClr val="accent1"/>
                </a:solidFill>
                <a:latin typeface="Arial" panose="020B0604020202020204" pitchFamily="34" charset="0"/>
                <a:cs typeface="Arial" panose="020B0604020202020204" pitchFamily="34" charset="0"/>
              </a:rPr>
              <a:t> </a:t>
            </a:r>
            <a:r>
              <a:rPr lang="fr-FR" sz="2100" b="1" u="sng" dirty="0">
                <a:solidFill>
                  <a:srgbClr val="EA4C37"/>
                </a:solidFill>
                <a:latin typeface="Arial" panose="020B0604020202020204" pitchFamily="34" charset="0"/>
                <a:cs typeface="Arial" panose="020B0604020202020204" pitchFamily="34" charset="0"/>
              </a:rPr>
              <a:t>Catégories ABC </a:t>
            </a:r>
            <a:r>
              <a:rPr lang="fr-FR" sz="2100" b="1" dirty="0">
                <a:solidFill>
                  <a:srgbClr val="EA4C37"/>
                </a:solidFill>
                <a:latin typeface="Arial" panose="020B0604020202020204" pitchFamily="34" charset="0"/>
                <a:cs typeface="Arial" panose="020B0604020202020204" pitchFamily="34" charset="0"/>
              </a:rPr>
              <a:t>: +4,3 % au 1</a:t>
            </a:r>
            <a:r>
              <a:rPr lang="fr-FR" sz="2100" b="1" baseline="30000" dirty="0">
                <a:solidFill>
                  <a:srgbClr val="EA4C37"/>
                </a:solidFill>
                <a:latin typeface="Arial" panose="020B0604020202020204" pitchFamily="34" charset="0"/>
                <a:cs typeface="Arial" panose="020B0604020202020204" pitchFamily="34" charset="0"/>
              </a:rPr>
              <a:t>er</a:t>
            </a:r>
            <a:r>
              <a:rPr lang="fr-FR" sz="2100" b="1" dirty="0">
                <a:solidFill>
                  <a:srgbClr val="EA4C37"/>
                </a:solidFill>
                <a:latin typeface="Arial" panose="020B0604020202020204" pitchFamily="34" charset="0"/>
                <a:cs typeface="Arial" panose="020B0604020202020204" pitchFamily="34" charset="0"/>
              </a:rPr>
              <a:t> trimestre 2025 (+ 25 940)</a:t>
            </a:r>
            <a:endParaRPr sz="2100" b="1" dirty="0">
              <a:solidFill>
                <a:srgbClr val="EA4C37"/>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89AD66D9-ADB1-3050-70B7-2AD77452F692}"/>
              </a:ext>
            </a:extLst>
          </p:cNvPr>
          <p:cNvSpPr txBox="1"/>
          <p:nvPr/>
        </p:nvSpPr>
        <p:spPr>
          <a:xfrm>
            <a:off x="160137" y="558494"/>
            <a:ext cx="8552631" cy="415498"/>
          </a:xfrm>
          <a:prstGeom prst="rect">
            <a:avLst/>
          </a:prstGeom>
          <a:noFill/>
        </p:spPr>
        <p:txBody>
          <a:bodyPr wrap="square" rtlCol="0">
            <a:spAutoFit/>
          </a:bodyPr>
          <a:lstStyle/>
          <a:p>
            <a:r>
              <a:rPr lang="fr-FR" sz="1700" i="1" dirty="0">
                <a:solidFill>
                  <a:srgbClr val="00B050"/>
                </a:solidFill>
              </a:rPr>
              <a:t>NB : évolution « contrefactuelle » (hors BRSA et jeunes MILO) (Cat A) </a:t>
            </a:r>
            <a:r>
              <a:rPr lang="fr-FR" sz="2100" b="1" i="1" dirty="0">
                <a:solidFill>
                  <a:srgbClr val="00B050"/>
                </a:solidFill>
              </a:rPr>
              <a:t>: + 1,9%</a:t>
            </a:r>
          </a:p>
        </p:txBody>
      </p:sp>
      <p:pic>
        <p:nvPicPr>
          <p:cNvPr id="5" name="Image 4">
            <a:extLst>
              <a:ext uri="{FF2B5EF4-FFF2-40B4-BE49-F238E27FC236}">
                <a16:creationId xmlns:a16="http://schemas.microsoft.com/office/drawing/2014/main" id="{A7AFE75D-A87F-B2FB-C30C-EA6877B4D476}"/>
              </a:ext>
            </a:extLst>
          </p:cNvPr>
          <p:cNvPicPr>
            <a:picLocks noChangeAspect="1"/>
          </p:cNvPicPr>
          <p:nvPr/>
        </p:nvPicPr>
        <p:blipFill>
          <a:blip r:embed="rId3"/>
          <a:stretch>
            <a:fillRect/>
          </a:stretch>
        </p:blipFill>
        <p:spPr>
          <a:xfrm>
            <a:off x="4773441" y="3607945"/>
            <a:ext cx="4290072" cy="3250055"/>
          </a:xfrm>
          <a:prstGeom prst="rect">
            <a:avLst/>
          </a:prstGeom>
        </p:spPr>
      </p:pic>
      <p:pic>
        <p:nvPicPr>
          <p:cNvPr id="8" name="Image 7">
            <a:extLst>
              <a:ext uri="{FF2B5EF4-FFF2-40B4-BE49-F238E27FC236}">
                <a16:creationId xmlns:a16="http://schemas.microsoft.com/office/drawing/2014/main" id="{BFEDA043-5D7F-0D3F-40FA-2826FD4927C9}"/>
              </a:ext>
            </a:extLst>
          </p:cNvPr>
          <p:cNvPicPr>
            <a:picLocks noChangeAspect="1"/>
          </p:cNvPicPr>
          <p:nvPr/>
        </p:nvPicPr>
        <p:blipFill>
          <a:blip r:embed="rId4"/>
          <a:stretch>
            <a:fillRect/>
          </a:stretch>
        </p:blipFill>
        <p:spPr>
          <a:xfrm>
            <a:off x="170053" y="3571664"/>
            <a:ext cx="4200508" cy="2932430"/>
          </a:xfrm>
          <a:prstGeom prst="rect">
            <a:avLst/>
          </a:prstGeom>
        </p:spPr>
      </p:pic>
      <p:pic>
        <p:nvPicPr>
          <p:cNvPr id="13" name="Image 12">
            <a:extLst>
              <a:ext uri="{FF2B5EF4-FFF2-40B4-BE49-F238E27FC236}">
                <a16:creationId xmlns:a16="http://schemas.microsoft.com/office/drawing/2014/main" id="{FA60712D-55B7-F8E0-BB5A-0B9D260CADFA}"/>
              </a:ext>
            </a:extLst>
          </p:cNvPr>
          <p:cNvPicPr>
            <a:picLocks noChangeAspect="1"/>
          </p:cNvPicPr>
          <p:nvPr/>
        </p:nvPicPr>
        <p:blipFill>
          <a:blip r:embed="rId5"/>
          <a:stretch>
            <a:fillRect/>
          </a:stretch>
        </p:blipFill>
        <p:spPr>
          <a:xfrm>
            <a:off x="857572" y="1749948"/>
            <a:ext cx="2979420" cy="1082040"/>
          </a:xfrm>
          <a:prstGeom prst="rect">
            <a:avLst/>
          </a:prstGeom>
        </p:spPr>
      </p:pic>
    </p:spTree>
    <p:extLst>
      <p:ext uri="{BB962C8B-B14F-4D97-AF65-F5344CB8AC3E}">
        <p14:creationId xmlns:p14="http://schemas.microsoft.com/office/powerpoint/2010/main" val="2440341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32ADD96-4030-BAE2-D18A-39D59DAA6A1B}"/>
              </a:ext>
            </a:extLst>
          </p:cNvPr>
          <p:cNvPicPr>
            <a:picLocks noChangeAspect="1"/>
          </p:cNvPicPr>
          <p:nvPr/>
        </p:nvPicPr>
        <p:blipFill>
          <a:blip r:embed="rId2"/>
          <a:stretch>
            <a:fillRect/>
          </a:stretch>
        </p:blipFill>
        <p:spPr>
          <a:xfrm>
            <a:off x="138451" y="3065268"/>
            <a:ext cx="3811033" cy="3766846"/>
          </a:xfrm>
          <a:prstGeom prst="rect">
            <a:avLst/>
          </a:prstGeom>
        </p:spPr>
      </p:pic>
      <p:pic>
        <p:nvPicPr>
          <p:cNvPr id="4" name="Image 3">
            <a:extLst>
              <a:ext uri="{FF2B5EF4-FFF2-40B4-BE49-F238E27FC236}">
                <a16:creationId xmlns:a16="http://schemas.microsoft.com/office/drawing/2014/main" id="{1667AC7C-EE20-C1D7-2B43-8E964FA0498A}"/>
              </a:ext>
            </a:extLst>
          </p:cNvPr>
          <p:cNvPicPr>
            <a:picLocks noChangeAspect="1"/>
          </p:cNvPicPr>
          <p:nvPr/>
        </p:nvPicPr>
        <p:blipFill>
          <a:blip r:embed="rId3"/>
          <a:stretch>
            <a:fillRect/>
          </a:stretch>
        </p:blipFill>
        <p:spPr>
          <a:xfrm>
            <a:off x="4947927" y="1163992"/>
            <a:ext cx="2585605" cy="1960779"/>
          </a:xfrm>
          <a:prstGeom prst="rect">
            <a:avLst/>
          </a:prstGeom>
        </p:spPr>
      </p:pic>
      <p:sp>
        <p:nvSpPr>
          <p:cNvPr id="59" name="Espace réservé du numéro de diapositive 58">
            <a:extLst>
              <a:ext uri="{FF2B5EF4-FFF2-40B4-BE49-F238E27FC236}">
                <a16:creationId xmlns:a16="http://schemas.microsoft.com/office/drawing/2014/main" id="{1C2A1FC0-19CF-48E3-8DD0-75CC14196811}"/>
              </a:ext>
            </a:extLst>
          </p:cNvPr>
          <p:cNvSpPr>
            <a:spLocks noGrp="1"/>
          </p:cNvSpPr>
          <p:nvPr>
            <p:ph type="sldNum" sz="quarter" idx="12"/>
          </p:nvPr>
        </p:nvSpPr>
        <p:spPr>
          <a:xfrm>
            <a:off x="8712768" y="6466989"/>
            <a:ext cx="431232" cy="365125"/>
          </a:xfrm>
        </p:spPr>
        <p:txBody>
          <a:bodyPr/>
          <a:lstStyle/>
          <a:p>
            <a:fld id="{E5C3AFE5-AA87-46A3-8AEF-92DC5C6A7126}" type="slidenum">
              <a:rPr lang="fr-FR" smtClean="0">
                <a:latin typeface="Arial" panose="020B0604020202020204" pitchFamily="34" charset="0"/>
                <a:cs typeface="Arial" panose="020B0604020202020204" pitchFamily="34" charset="0"/>
              </a:rPr>
              <a:pPr/>
              <a:t>37</a:t>
            </a:fld>
            <a:endParaRPr lang="fr-FR" dirty="0">
              <a:latin typeface="Arial" panose="020B0604020202020204" pitchFamily="34" charset="0"/>
              <a:cs typeface="Arial" panose="020B0604020202020204" pitchFamily="34" charset="0"/>
            </a:endParaRPr>
          </a:p>
        </p:txBody>
      </p:sp>
      <p:sp>
        <p:nvSpPr>
          <p:cNvPr id="11" name="ZoneTexte 10"/>
          <p:cNvSpPr txBox="1"/>
          <p:nvPr/>
        </p:nvSpPr>
        <p:spPr>
          <a:xfrm>
            <a:off x="5085023" y="3257313"/>
            <a:ext cx="3649186" cy="415498"/>
          </a:xfrm>
          <a:prstGeom prst="rect">
            <a:avLst/>
          </a:prstGeom>
          <a:noFill/>
        </p:spPr>
        <p:txBody>
          <a:bodyPr wrap="square" rtlCol="0">
            <a:spAutoFit/>
          </a:bodyPr>
          <a:lstStyle/>
          <a:p>
            <a:r>
              <a:rPr lang="fr-FR" sz="2100" b="1" dirty="0"/>
              <a:t>Par département </a:t>
            </a:r>
            <a:r>
              <a:rPr lang="fr-FR" sz="1700" i="1" dirty="0"/>
              <a:t>(Cat ABC) </a:t>
            </a:r>
            <a:r>
              <a:rPr lang="fr-FR" sz="2100" b="1" dirty="0"/>
              <a:t>:</a:t>
            </a:r>
          </a:p>
        </p:txBody>
      </p:sp>
      <p:sp>
        <p:nvSpPr>
          <p:cNvPr id="12" name="ZoneTexte 11"/>
          <p:cNvSpPr txBox="1"/>
          <p:nvPr/>
        </p:nvSpPr>
        <p:spPr>
          <a:xfrm>
            <a:off x="467544" y="1163992"/>
            <a:ext cx="3888432" cy="415498"/>
          </a:xfrm>
          <a:prstGeom prst="rect">
            <a:avLst/>
          </a:prstGeom>
          <a:noFill/>
        </p:spPr>
        <p:txBody>
          <a:bodyPr wrap="square" rtlCol="0">
            <a:spAutoFit/>
          </a:bodyPr>
          <a:lstStyle/>
          <a:p>
            <a:r>
              <a:rPr lang="fr-FR" sz="2100" b="1" dirty="0"/>
              <a:t>Par catégorie d’inscription :</a:t>
            </a:r>
          </a:p>
        </p:txBody>
      </p:sp>
      <p:sp>
        <p:nvSpPr>
          <p:cNvPr id="28" name="ZoneTexte 27"/>
          <p:cNvSpPr txBox="1"/>
          <p:nvPr/>
        </p:nvSpPr>
        <p:spPr>
          <a:xfrm>
            <a:off x="288986" y="2849930"/>
            <a:ext cx="3418917" cy="415498"/>
          </a:xfrm>
          <a:prstGeom prst="rect">
            <a:avLst/>
          </a:prstGeom>
          <a:noFill/>
        </p:spPr>
        <p:txBody>
          <a:bodyPr wrap="square" rtlCol="0">
            <a:spAutoFit/>
          </a:bodyPr>
          <a:lstStyle/>
          <a:p>
            <a:r>
              <a:rPr lang="fr-FR" sz="2100" b="1" dirty="0"/>
              <a:t>Par âge </a:t>
            </a:r>
            <a:r>
              <a:rPr lang="fr-FR" sz="1700" i="1" dirty="0"/>
              <a:t>(Cat ABC) </a:t>
            </a:r>
            <a:r>
              <a:rPr lang="fr-FR" sz="2100" b="1" dirty="0"/>
              <a:t>:</a:t>
            </a:r>
          </a:p>
        </p:txBody>
      </p:sp>
      <p:sp>
        <p:nvSpPr>
          <p:cNvPr id="30" name="ZoneTexte 29"/>
          <p:cNvSpPr txBox="1"/>
          <p:nvPr/>
        </p:nvSpPr>
        <p:spPr>
          <a:xfrm>
            <a:off x="6556958" y="1647532"/>
            <a:ext cx="1036111" cy="261610"/>
          </a:xfrm>
          <a:prstGeom prst="rect">
            <a:avLst/>
          </a:prstGeom>
          <a:noFill/>
        </p:spPr>
        <p:txBody>
          <a:bodyPr wrap="square" rtlCol="0">
            <a:spAutoFit/>
          </a:bodyPr>
          <a:lstStyle/>
          <a:p>
            <a:pPr algn="ctr"/>
            <a:r>
              <a:rPr lang="fr-FR" sz="1100" b="1" dirty="0"/>
              <a:t>(+ 41 190)</a:t>
            </a:r>
          </a:p>
        </p:txBody>
      </p:sp>
      <p:sp>
        <p:nvSpPr>
          <p:cNvPr id="31" name="ZoneTexte 30"/>
          <p:cNvSpPr txBox="1"/>
          <p:nvPr/>
        </p:nvSpPr>
        <p:spPr>
          <a:xfrm>
            <a:off x="5580112" y="2399515"/>
            <a:ext cx="1112579" cy="261610"/>
          </a:xfrm>
          <a:prstGeom prst="rect">
            <a:avLst/>
          </a:prstGeom>
          <a:noFill/>
        </p:spPr>
        <p:txBody>
          <a:bodyPr wrap="square" rtlCol="0">
            <a:spAutoFit/>
          </a:bodyPr>
          <a:lstStyle/>
          <a:p>
            <a:pPr algn="ctr"/>
            <a:r>
              <a:rPr lang="fr-FR" sz="1100" dirty="0"/>
              <a:t>(+40)</a:t>
            </a:r>
          </a:p>
        </p:txBody>
      </p:sp>
      <p:sp>
        <p:nvSpPr>
          <p:cNvPr id="32" name="ZoneTexte 31"/>
          <p:cNvSpPr txBox="1"/>
          <p:nvPr/>
        </p:nvSpPr>
        <p:spPr>
          <a:xfrm>
            <a:off x="4853200" y="964178"/>
            <a:ext cx="1025235" cy="261610"/>
          </a:xfrm>
          <a:prstGeom prst="rect">
            <a:avLst/>
          </a:prstGeom>
          <a:noFill/>
        </p:spPr>
        <p:txBody>
          <a:bodyPr wrap="square" rtlCol="0">
            <a:spAutoFit/>
          </a:bodyPr>
          <a:lstStyle/>
          <a:p>
            <a:pPr algn="ctr"/>
            <a:r>
              <a:rPr lang="fr-FR" sz="1100" dirty="0"/>
              <a:t>(+ 41 150)</a:t>
            </a:r>
          </a:p>
        </p:txBody>
      </p:sp>
      <p:sp>
        <p:nvSpPr>
          <p:cNvPr id="13" name="object 13">
            <a:extLst>
              <a:ext uri="{FF2B5EF4-FFF2-40B4-BE49-F238E27FC236}">
                <a16:creationId xmlns:a16="http://schemas.microsoft.com/office/drawing/2014/main" id="{426985CA-2ECC-4706-BA39-018C52F13A49}"/>
              </a:ext>
            </a:extLst>
          </p:cNvPr>
          <p:cNvSpPr txBox="1"/>
          <p:nvPr/>
        </p:nvSpPr>
        <p:spPr>
          <a:xfrm>
            <a:off x="179512" y="160949"/>
            <a:ext cx="8835179" cy="397545"/>
          </a:xfrm>
          <a:prstGeom prst="rect">
            <a:avLst/>
          </a:prstGeom>
        </p:spPr>
        <p:txBody>
          <a:bodyPr vert="horz" wrap="square" lIns="0" tIns="12700" rIns="0" bIns="0" rtlCol="0">
            <a:spAutoFit/>
          </a:bodyPr>
          <a:lstStyle/>
          <a:p>
            <a:pPr marL="12700">
              <a:lnSpc>
                <a:spcPct val="100000"/>
              </a:lnSpc>
              <a:spcBef>
                <a:spcPts val="100"/>
              </a:spcBef>
            </a:pPr>
            <a:r>
              <a:rPr lang="fr-FR" sz="2500" b="1" dirty="0">
                <a:solidFill>
                  <a:schemeClr val="accent1"/>
                </a:solidFill>
                <a:latin typeface="Arial" panose="020B0604020202020204" pitchFamily="34" charset="0"/>
                <a:cs typeface="Arial" panose="020B0604020202020204" pitchFamily="34" charset="0"/>
              </a:rPr>
              <a:t> </a:t>
            </a:r>
            <a:r>
              <a:rPr lang="fr-FR" sz="2100" b="1" u="sng" dirty="0">
                <a:solidFill>
                  <a:srgbClr val="EA4C37"/>
                </a:solidFill>
                <a:latin typeface="Arial" panose="020B0604020202020204" pitchFamily="34" charset="0"/>
                <a:cs typeface="Arial" panose="020B0604020202020204" pitchFamily="34" charset="0"/>
              </a:rPr>
              <a:t>Catégories ABC </a:t>
            </a:r>
            <a:r>
              <a:rPr lang="fr-FR" sz="2100" b="1" dirty="0">
                <a:solidFill>
                  <a:srgbClr val="EA4C37"/>
                </a:solidFill>
                <a:latin typeface="Arial" panose="020B0604020202020204" pitchFamily="34" charset="0"/>
                <a:cs typeface="Arial" panose="020B0604020202020204" pitchFamily="34" charset="0"/>
              </a:rPr>
              <a:t>: +6,9 % sur un an (+ 41 190)</a:t>
            </a:r>
            <a:endParaRPr sz="2100" b="1" dirty="0">
              <a:solidFill>
                <a:srgbClr val="EA4C37"/>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C26EA424-6024-3EDB-D043-7E7BEFD25228}"/>
              </a:ext>
            </a:extLst>
          </p:cNvPr>
          <p:cNvSpPr txBox="1"/>
          <p:nvPr/>
        </p:nvSpPr>
        <p:spPr>
          <a:xfrm>
            <a:off x="415199" y="548680"/>
            <a:ext cx="8552631" cy="415498"/>
          </a:xfrm>
          <a:prstGeom prst="rect">
            <a:avLst/>
          </a:prstGeom>
          <a:noFill/>
        </p:spPr>
        <p:txBody>
          <a:bodyPr wrap="square" rtlCol="0">
            <a:spAutoFit/>
          </a:bodyPr>
          <a:lstStyle/>
          <a:p>
            <a:r>
              <a:rPr lang="fr-FR" sz="1700" i="1" dirty="0">
                <a:solidFill>
                  <a:srgbClr val="00B050"/>
                </a:solidFill>
              </a:rPr>
              <a:t>NB : évolution « contrefactuelle » (hors BRSA et jeunes MILO) (Cat A) </a:t>
            </a:r>
            <a:r>
              <a:rPr lang="fr-FR" sz="2100" b="1" i="1" dirty="0">
                <a:solidFill>
                  <a:srgbClr val="00B050"/>
                </a:solidFill>
              </a:rPr>
              <a:t>: + 4,5%</a:t>
            </a:r>
          </a:p>
        </p:txBody>
      </p:sp>
      <p:pic>
        <p:nvPicPr>
          <p:cNvPr id="8" name="Image 7">
            <a:extLst>
              <a:ext uri="{FF2B5EF4-FFF2-40B4-BE49-F238E27FC236}">
                <a16:creationId xmlns:a16="http://schemas.microsoft.com/office/drawing/2014/main" id="{D55A4BBC-8C6D-635D-64E7-83E7E128C34A}"/>
              </a:ext>
            </a:extLst>
          </p:cNvPr>
          <p:cNvPicPr>
            <a:picLocks noChangeAspect="1"/>
          </p:cNvPicPr>
          <p:nvPr/>
        </p:nvPicPr>
        <p:blipFill>
          <a:blip r:embed="rId4"/>
          <a:stretch>
            <a:fillRect/>
          </a:stretch>
        </p:blipFill>
        <p:spPr>
          <a:xfrm>
            <a:off x="4737615" y="3672811"/>
            <a:ext cx="4179568" cy="3159303"/>
          </a:xfrm>
          <a:prstGeom prst="rect">
            <a:avLst/>
          </a:prstGeom>
        </p:spPr>
      </p:pic>
    </p:spTree>
    <p:extLst>
      <p:ext uri="{BB962C8B-B14F-4D97-AF65-F5344CB8AC3E}">
        <p14:creationId xmlns:p14="http://schemas.microsoft.com/office/powerpoint/2010/main" val="2266351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6B329E5-AC8D-57B2-F88A-B1E681F9B3DD}"/>
              </a:ext>
            </a:extLst>
          </p:cNvPr>
          <p:cNvPicPr>
            <a:picLocks noChangeAspect="1"/>
          </p:cNvPicPr>
          <p:nvPr/>
        </p:nvPicPr>
        <p:blipFill>
          <a:blip r:embed="rId3"/>
          <a:stretch>
            <a:fillRect/>
          </a:stretch>
        </p:blipFill>
        <p:spPr>
          <a:xfrm>
            <a:off x="0" y="1162563"/>
            <a:ext cx="9144000" cy="2722720"/>
          </a:xfrm>
          <a:prstGeom prst="rect">
            <a:avLst/>
          </a:prstGeom>
        </p:spPr>
      </p:pic>
      <p:sp>
        <p:nvSpPr>
          <p:cNvPr id="32770" name="Espace réservé du numéro de diapositive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12B4B9B-0717-4A2D-85E9-9E87C31811F6}" type="slidenum">
              <a:rPr lang="fr-FR" altLang="fr-FR" sz="1200" smtClean="0"/>
              <a:pPr eaLnBrk="1" hangingPunct="1">
                <a:spcBef>
                  <a:spcPct val="0"/>
                </a:spcBef>
                <a:buFontTx/>
                <a:buNone/>
              </a:pPr>
              <a:t>38</a:t>
            </a:fld>
            <a:endParaRPr lang="fr-FR" altLang="fr-FR" sz="1200" dirty="0"/>
          </a:p>
        </p:txBody>
      </p:sp>
      <p:sp>
        <p:nvSpPr>
          <p:cNvPr id="32771" name="Rectangle 2"/>
          <p:cNvSpPr>
            <a:spLocks noGrp="1" noChangeArrowheads="1"/>
          </p:cNvSpPr>
          <p:nvPr>
            <p:ph type="title"/>
          </p:nvPr>
        </p:nvSpPr>
        <p:spPr>
          <a:xfrm>
            <a:off x="1043608" y="260648"/>
            <a:ext cx="6840760" cy="32316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nchor="t">
            <a:spAutoFit/>
          </a:bodyPr>
          <a:lstStyle/>
          <a:p>
            <a:pPr algn="l" eaLnBrk="1" hangingPunct="1">
              <a:lnSpc>
                <a:spcPct val="50000"/>
              </a:lnSpc>
              <a:spcBef>
                <a:spcPct val="50000"/>
              </a:spcBef>
            </a:pPr>
            <a:r>
              <a:rPr lang="fr-FR" altLang="fr-FR" sz="1800" b="1" dirty="0">
                <a:solidFill>
                  <a:srgbClr val="EA4C37"/>
                </a:solidFill>
              </a:rPr>
              <a:t>Évolution annuelle des DEFM par région</a:t>
            </a:r>
            <a:br>
              <a:rPr lang="fr-FR" altLang="fr-FR" sz="1800" b="1" dirty="0">
                <a:solidFill>
                  <a:srgbClr val="EA4C37"/>
                </a:solidFill>
              </a:rPr>
            </a:br>
            <a:endParaRPr lang="fr-FR" altLang="fr-FR" sz="1200" dirty="0">
              <a:solidFill>
                <a:srgbClr val="EA4C37"/>
              </a:solidFill>
            </a:endParaRPr>
          </a:p>
        </p:txBody>
      </p:sp>
      <p:sp>
        <p:nvSpPr>
          <p:cNvPr id="6" name="AutoShape 12"/>
          <p:cNvSpPr>
            <a:spLocks noChangeArrowheads="1"/>
          </p:cNvSpPr>
          <p:nvPr/>
        </p:nvSpPr>
        <p:spPr bwMode="gray">
          <a:xfrm>
            <a:off x="755576" y="689760"/>
            <a:ext cx="1384283" cy="648072"/>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2000" b="1" dirty="0">
                <a:solidFill>
                  <a:schemeClr val="bg1"/>
                </a:solidFill>
                <a:ea typeface="ヒラギノ角ゴ Pro W3" charset="-128"/>
                <a:cs typeface="Times New Roman" pitchFamily="18" charset="0"/>
              </a:rPr>
              <a:t>Cat A</a:t>
            </a:r>
          </a:p>
        </p:txBody>
      </p:sp>
      <p:sp>
        <p:nvSpPr>
          <p:cNvPr id="7" name="AutoShape 12"/>
          <p:cNvSpPr>
            <a:spLocks noChangeArrowheads="1"/>
          </p:cNvSpPr>
          <p:nvPr/>
        </p:nvSpPr>
        <p:spPr bwMode="gray">
          <a:xfrm>
            <a:off x="7286568" y="689760"/>
            <a:ext cx="1376217" cy="648072"/>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2000" b="1" dirty="0">
                <a:solidFill>
                  <a:schemeClr val="bg1"/>
                </a:solidFill>
                <a:ea typeface="ヒラギノ角ゴ Pro W3" charset="-128"/>
                <a:cs typeface="Times New Roman" pitchFamily="18" charset="0"/>
              </a:rPr>
              <a:t>Cat B et C</a:t>
            </a:r>
          </a:p>
        </p:txBody>
      </p:sp>
      <p:sp>
        <p:nvSpPr>
          <p:cNvPr id="8" name="AutoShape 12"/>
          <p:cNvSpPr>
            <a:spLocks noChangeArrowheads="1"/>
          </p:cNvSpPr>
          <p:nvPr/>
        </p:nvSpPr>
        <p:spPr bwMode="gray">
          <a:xfrm>
            <a:off x="865325" y="4869160"/>
            <a:ext cx="1393263" cy="648072"/>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2000" b="1" dirty="0">
                <a:solidFill>
                  <a:schemeClr val="bg1"/>
                </a:solidFill>
                <a:ea typeface="ヒラギノ角ゴ Pro W3" charset="-128"/>
                <a:cs typeface="Times New Roman" pitchFamily="18" charset="0"/>
              </a:rPr>
              <a:t>Cat ABC</a:t>
            </a:r>
          </a:p>
        </p:txBody>
      </p:sp>
      <p:sp>
        <p:nvSpPr>
          <p:cNvPr id="11" name="ZoneTexte 10"/>
          <p:cNvSpPr txBox="1"/>
          <p:nvPr/>
        </p:nvSpPr>
        <p:spPr>
          <a:xfrm>
            <a:off x="7370387" y="4618520"/>
            <a:ext cx="1509397" cy="830997"/>
          </a:xfrm>
          <a:prstGeom prst="rect">
            <a:avLst/>
          </a:prstGeom>
          <a:noFill/>
        </p:spPr>
        <p:txBody>
          <a:bodyPr wrap="square" rtlCol="0">
            <a:spAutoFit/>
          </a:bodyPr>
          <a:lstStyle/>
          <a:p>
            <a:r>
              <a:rPr lang="fr-FR" sz="1200" i="1" dirty="0"/>
              <a:t>Données CVS – Evolution entre 1</a:t>
            </a:r>
            <a:r>
              <a:rPr lang="fr-FR" sz="1200" i="1" baseline="30000" dirty="0"/>
              <a:t>er</a:t>
            </a:r>
            <a:r>
              <a:rPr lang="fr-FR" sz="1200" i="1" dirty="0"/>
              <a:t> trimestre 2024 et 1</a:t>
            </a:r>
            <a:r>
              <a:rPr lang="fr-FR" sz="1200" i="1" baseline="30000" dirty="0"/>
              <a:t>er</a:t>
            </a:r>
            <a:r>
              <a:rPr lang="fr-FR" sz="1200" i="1" dirty="0"/>
              <a:t> trimestre 2025</a:t>
            </a:r>
          </a:p>
        </p:txBody>
      </p:sp>
      <p:pic>
        <p:nvPicPr>
          <p:cNvPr id="2" name="Image 1">
            <a:extLst>
              <a:ext uri="{FF2B5EF4-FFF2-40B4-BE49-F238E27FC236}">
                <a16:creationId xmlns:a16="http://schemas.microsoft.com/office/drawing/2014/main" id="{8E99746D-F267-F0F8-9C3B-DF634B3D07D6}"/>
              </a:ext>
            </a:extLst>
          </p:cNvPr>
          <p:cNvPicPr>
            <a:picLocks noChangeAspect="1"/>
          </p:cNvPicPr>
          <p:nvPr/>
        </p:nvPicPr>
        <p:blipFill>
          <a:blip r:embed="rId4"/>
          <a:stretch>
            <a:fillRect/>
          </a:stretch>
        </p:blipFill>
        <p:spPr>
          <a:xfrm>
            <a:off x="2411760" y="3965844"/>
            <a:ext cx="4572396" cy="2755631"/>
          </a:xfrm>
          <a:prstGeom prst="rect">
            <a:avLst/>
          </a:prstGeom>
        </p:spPr>
      </p:pic>
    </p:spTree>
    <p:extLst>
      <p:ext uri="{BB962C8B-B14F-4D97-AF65-F5344CB8AC3E}">
        <p14:creationId xmlns:p14="http://schemas.microsoft.com/office/powerpoint/2010/main" val="170251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39A561A-95A5-EFAF-91CA-64618CDFAFF7}"/>
              </a:ext>
            </a:extLst>
          </p:cNvPr>
          <p:cNvPicPr>
            <a:picLocks noChangeAspect="1"/>
          </p:cNvPicPr>
          <p:nvPr/>
        </p:nvPicPr>
        <p:blipFill>
          <a:blip r:embed="rId3"/>
          <a:stretch>
            <a:fillRect/>
          </a:stretch>
        </p:blipFill>
        <p:spPr>
          <a:xfrm>
            <a:off x="0" y="990013"/>
            <a:ext cx="9144000" cy="2757714"/>
          </a:xfrm>
          <a:prstGeom prst="rect">
            <a:avLst/>
          </a:prstGeom>
        </p:spPr>
      </p:pic>
      <p:sp>
        <p:nvSpPr>
          <p:cNvPr id="32770" name="Espace réservé du numéro de diapositive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12B4B9B-0717-4A2D-85E9-9E87C31811F6}" type="slidenum">
              <a:rPr lang="fr-FR" altLang="fr-FR" sz="1200" smtClean="0"/>
              <a:pPr eaLnBrk="1" hangingPunct="1">
                <a:spcBef>
                  <a:spcPct val="0"/>
                </a:spcBef>
                <a:buFontTx/>
                <a:buNone/>
              </a:pPr>
              <a:t>39</a:t>
            </a:fld>
            <a:endParaRPr lang="fr-FR" altLang="fr-FR" sz="1200" dirty="0"/>
          </a:p>
        </p:txBody>
      </p:sp>
      <p:sp>
        <p:nvSpPr>
          <p:cNvPr id="32771" name="Rectangle 2"/>
          <p:cNvSpPr>
            <a:spLocks noGrp="1" noChangeArrowheads="1"/>
          </p:cNvSpPr>
          <p:nvPr>
            <p:ph type="title"/>
          </p:nvPr>
        </p:nvSpPr>
        <p:spPr>
          <a:xfrm>
            <a:off x="1043608" y="260648"/>
            <a:ext cx="6840760" cy="32316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nchor="t">
            <a:spAutoFit/>
          </a:bodyPr>
          <a:lstStyle/>
          <a:p>
            <a:pPr algn="l" eaLnBrk="1" hangingPunct="1">
              <a:lnSpc>
                <a:spcPct val="50000"/>
              </a:lnSpc>
              <a:spcBef>
                <a:spcPct val="50000"/>
              </a:spcBef>
            </a:pPr>
            <a:r>
              <a:rPr lang="fr-FR" altLang="fr-FR" sz="1800" b="1" dirty="0">
                <a:solidFill>
                  <a:srgbClr val="EA4C37"/>
                </a:solidFill>
              </a:rPr>
              <a:t>Évolution annuelle des DEFM par département</a:t>
            </a:r>
            <a:br>
              <a:rPr lang="fr-FR" altLang="fr-FR" sz="1800" b="1" dirty="0">
                <a:solidFill>
                  <a:srgbClr val="EA4C37"/>
                </a:solidFill>
              </a:rPr>
            </a:br>
            <a:endParaRPr lang="fr-FR" altLang="fr-FR" sz="1200" dirty="0">
              <a:solidFill>
                <a:srgbClr val="EA4C37"/>
              </a:solidFill>
            </a:endParaRPr>
          </a:p>
        </p:txBody>
      </p:sp>
      <p:sp>
        <p:nvSpPr>
          <p:cNvPr id="6" name="AutoShape 12"/>
          <p:cNvSpPr>
            <a:spLocks noChangeArrowheads="1"/>
          </p:cNvSpPr>
          <p:nvPr/>
        </p:nvSpPr>
        <p:spPr bwMode="gray">
          <a:xfrm>
            <a:off x="1619672" y="665977"/>
            <a:ext cx="1384283" cy="648072"/>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2000" b="1" dirty="0">
                <a:solidFill>
                  <a:schemeClr val="bg1"/>
                </a:solidFill>
                <a:ea typeface="ヒラギノ角ゴ Pro W3" charset="-128"/>
                <a:cs typeface="Times New Roman" pitchFamily="18" charset="0"/>
              </a:rPr>
              <a:t>Cat A</a:t>
            </a:r>
          </a:p>
        </p:txBody>
      </p:sp>
      <p:sp>
        <p:nvSpPr>
          <p:cNvPr id="7" name="AutoShape 12"/>
          <p:cNvSpPr>
            <a:spLocks noChangeArrowheads="1"/>
          </p:cNvSpPr>
          <p:nvPr/>
        </p:nvSpPr>
        <p:spPr bwMode="gray">
          <a:xfrm>
            <a:off x="6508151" y="634360"/>
            <a:ext cx="1376217" cy="648072"/>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2000" b="1" dirty="0">
                <a:solidFill>
                  <a:schemeClr val="bg1"/>
                </a:solidFill>
                <a:ea typeface="ヒラギノ角ゴ Pro W3" charset="-128"/>
                <a:cs typeface="Times New Roman" pitchFamily="18" charset="0"/>
              </a:rPr>
              <a:t>Cat B et C</a:t>
            </a:r>
          </a:p>
        </p:txBody>
      </p:sp>
      <p:sp>
        <p:nvSpPr>
          <p:cNvPr id="8" name="AutoShape 12"/>
          <p:cNvSpPr>
            <a:spLocks noChangeArrowheads="1"/>
          </p:cNvSpPr>
          <p:nvPr/>
        </p:nvSpPr>
        <p:spPr bwMode="gray">
          <a:xfrm>
            <a:off x="782379" y="4114680"/>
            <a:ext cx="1393263" cy="648072"/>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2000" b="1" dirty="0">
                <a:solidFill>
                  <a:schemeClr val="bg1"/>
                </a:solidFill>
                <a:ea typeface="ヒラギノ角ゴ Pro W3" charset="-128"/>
                <a:cs typeface="Times New Roman" pitchFamily="18" charset="0"/>
              </a:rPr>
              <a:t>Cat ABC</a:t>
            </a:r>
          </a:p>
        </p:txBody>
      </p:sp>
      <p:sp>
        <p:nvSpPr>
          <p:cNvPr id="2" name="ZoneTexte 1">
            <a:extLst>
              <a:ext uri="{FF2B5EF4-FFF2-40B4-BE49-F238E27FC236}">
                <a16:creationId xmlns:a16="http://schemas.microsoft.com/office/drawing/2014/main" id="{50437350-780A-B900-8385-14E324DF176C}"/>
              </a:ext>
            </a:extLst>
          </p:cNvPr>
          <p:cNvSpPr txBox="1"/>
          <p:nvPr/>
        </p:nvSpPr>
        <p:spPr>
          <a:xfrm>
            <a:off x="7370387" y="4618520"/>
            <a:ext cx="1509397" cy="830997"/>
          </a:xfrm>
          <a:prstGeom prst="rect">
            <a:avLst/>
          </a:prstGeom>
          <a:noFill/>
        </p:spPr>
        <p:txBody>
          <a:bodyPr wrap="square" rtlCol="0">
            <a:spAutoFit/>
          </a:bodyPr>
          <a:lstStyle/>
          <a:p>
            <a:r>
              <a:rPr lang="fr-FR" sz="1200" i="1" dirty="0"/>
              <a:t>Données CVS – Evolution entre 1</a:t>
            </a:r>
            <a:r>
              <a:rPr lang="fr-FR" sz="1200" i="1" baseline="30000" dirty="0"/>
              <a:t>er</a:t>
            </a:r>
            <a:r>
              <a:rPr lang="fr-FR" sz="1200" i="1" dirty="0"/>
              <a:t> trimestre 2024 et 1</a:t>
            </a:r>
            <a:r>
              <a:rPr lang="fr-FR" sz="1200" i="1" baseline="30000" dirty="0"/>
              <a:t>er</a:t>
            </a:r>
            <a:r>
              <a:rPr lang="fr-FR" sz="1200" i="1" dirty="0"/>
              <a:t> trimestre 2025</a:t>
            </a:r>
          </a:p>
        </p:txBody>
      </p:sp>
      <p:pic>
        <p:nvPicPr>
          <p:cNvPr id="3" name="Image 2">
            <a:extLst>
              <a:ext uri="{FF2B5EF4-FFF2-40B4-BE49-F238E27FC236}">
                <a16:creationId xmlns:a16="http://schemas.microsoft.com/office/drawing/2014/main" id="{6CEC74B0-2F83-BDAF-07D1-9C908A5A9409}"/>
              </a:ext>
            </a:extLst>
          </p:cNvPr>
          <p:cNvPicPr>
            <a:picLocks noChangeAspect="1"/>
          </p:cNvPicPr>
          <p:nvPr/>
        </p:nvPicPr>
        <p:blipFill>
          <a:blip r:embed="rId4"/>
          <a:stretch>
            <a:fillRect/>
          </a:stretch>
        </p:blipFill>
        <p:spPr>
          <a:xfrm>
            <a:off x="2451575" y="3971941"/>
            <a:ext cx="4572396" cy="2749534"/>
          </a:xfrm>
          <a:prstGeom prst="rect">
            <a:avLst/>
          </a:prstGeom>
        </p:spPr>
      </p:pic>
    </p:spTree>
    <p:extLst>
      <p:ext uri="{BB962C8B-B14F-4D97-AF65-F5344CB8AC3E}">
        <p14:creationId xmlns:p14="http://schemas.microsoft.com/office/powerpoint/2010/main" val="2427031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0320344-47C5-41CD-98FB-E8DEDA0D4589}"/>
              </a:ext>
            </a:extLst>
          </p:cNvPr>
          <p:cNvSpPr>
            <a:spLocks noGrp="1"/>
          </p:cNvSpPr>
          <p:nvPr>
            <p:ph type="title"/>
          </p:nvPr>
        </p:nvSpPr>
        <p:spPr>
          <a:xfrm>
            <a:off x="4931764" y="2493158"/>
            <a:ext cx="3654157" cy="2743200"/>
          </a:xfrm>
        </p:spPr>
        <p:txBody>
          <a:bodyPr>
            <a:normAutofit/>
          </a:bodyPr>
          <a:lstStyle/>
          <a:p>
            <a:r>
              <a:rPr lang="fr-FR" sz="2800" b="1" dirty="0">
                <a:solidFill>
                  <a:schemeClr val="tx2"/>
                </a:solidFill>
              </a:rPr>
              <a:t>La conjoncture économique en </a:t>
            </a:r>
            <a:r>
              <a:rPr lang="fr-FR" sz="2800" b="1" dirty="0" err="1">
                <a:solidFill>
                  <a:schemeClr val="tx2"/>
                </a:solidFill>
              </a:rPr>
              <a:t>france</a:t>
            </a:r>
            <a:endParaRPr lang="fr-FR" dirty="0">
              <a:latin typeface="Arial" panose="020B0604020202020204" pitchFamily="34" charset="0"/>
              <a:cs typeface="Arial" panose="020B0604020202020204" pitchFamily="34" charset="0"/>
            </a:endParaRPr>
          </a:p>
        </p:txBody>
      </p:sp>
      <p:pic>
        <p:nvPicPr>
          <p:cNvPr id="8" name="Espace réservé pour une image  7">
            <a:extLst>
              <a:ext uri="{FF2B5EF4-FFF2-40B4-BE49-F238E27FC236}">
                <a16:creationId xmlns:a16="http://schemas.microsoft.com/office/drawing/2014/main" id="{819D671D-B9B0-492D-8504-7527DD68648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2912" r="12912"/>
          <a:stretch>
            <a:fillRect/>
          </a:stretch>
        </p:blipFill>
        <p:spPr/>
      </p:pic>
      <p:sp>
        <p:nvSpPr>
          <p:cNvPr id="28" name="Espace réservé du numéro de diapositive 27">
            <a:extLst>
              <a:ext uri="{FF2B5EF4-FFF2-40B4-BE49-F238E27FC236}">
                <a16:creationId xmlns:a16="http://schemas.microsoft.com/office/drawing/2014/main" id="{177D88E9-6D72-4CBD-AE99-E337099EE237}"/>
              </a:ext>
            </a:extLst>
          </p:cNvPr>
          <p:cNvSpPr>
            <a:spLocks noGrp="1"/>
          </p:cNvSpPr>
          <p:nvPr>
            <p:ph type="sldNum" sz="quarter" idx="12"/>
          </p:nvPr>
        </p:nvSpPr>
        <p:spPr/>
        <p:txBody>
          <a:bodyPr/>
          <a:lstStyle/>
          <a:p>
            <a:fld id="{E5C3AFE5-AA87-46A3-8AEF-92DC5C6A7126}" type="slidenum">
              <a:rPr lang="fr-FR" smtClean="0"/>
              <a:t>4</a:t>
            </a:fld>
            <a:endParaRPr lang="fr-FR" dirty="0"/>
          </a:p>
        </p:txBody>
      </p:sp>
    </p:spTree>
    <p:extLst>
      <p:ext uri="{BB962C8B-B14F-4D97-AF65-F5344CB8AC3E}">
        <p14:creationId xmlns:p14="http://schemas.microsoft.com/office/powerpoint/2010/main" val="2348099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0320344-47C5-41CD-98FB-E8DEDA0D4589}"/>
              </a:ext>
            </a:extLst>
          </p:cNvPr>
          <p:cNvSpPr>
            <a:spLocks noGrp="1"/>
          </p:cNvSpPr>
          <p:nvPr>
            <p:ph type="title"/>
          </p:nvPr>
        </p:nvSpPr>
        <p:spPr>
          <a:xfrm>
            <a:off x="4931764" y="1916832"/>
            <a:ext cx="3654157" cy="3319526"/>
          </a:xfrm>
        </p:spPr>
        <p:txBody>
          <a:bodyPr>
            <a:normAutofit/>
          </a:bodyPr>
          <a:lstStyle/>
          <a:p>
            <a:r>
              <a:rPr lang="fr-FR" sz="2600" b="1" dirty="0">
                <a:solidFill>
                  <a:schemeClr val="tx2"/>
                </a:solidFill>
              </a:rPr>
              <a:t>La demande d’emploi des publics spécifiques</a:t>
            </a:r>
          </a:p>
        </p:txBody>
      </p:sp>
      <p:pic>
        <p:nvPicPr>
          <p:cNvPr id="8" name="Espace réservé pour une image  7">
            <a:extLst>
              <a:ext uri="{FF2B5EF4-FFF2-40B4-BE49-F238E27FC236}">
                <a16:creationId xmlns:a16="http://schemas.microsoft.com/office/drawing/2014/main" id="{819D671D-B9B0-492D-8504-7527DD68648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2912" r="12912"/>
          <a:stretch>
            <a:fillRect/>
          </a:stretch>
        </p:blipFill>
        <p:spPr/>
      </p:pic>
      <p:sp>
        <p:nvSpPr>
          <p:cNvPr id="28" name="Espace réservé du numéro de diapositive 27">
            <a:extLst>
              <a:ext uri="{FF2B5EF4-FFF2-40B4-BE49-F238E27FC236}">
                <a16:creationId xmlns:a16="http://schemas.microsoft.com/office/drawing/2014/main" id="{177D88E9-6D72-4CBD-AE99-E337099EE237}"/>
              </a:ext>
            </a:extLst>
          </p:cNvPr>
          <p:cNvSpPr>
            <a:spLocks noGrp="1"/>
          </p:cNvSpPr>
          <p:nvPr>
            <p:ph type="sldNum" sz="quarter" idx="12"/>
          </p:nvPr>
        </p:nvSpPr>
        <p:spPr/>
        <p:txBody>
          <a:bodyPr/>
          <a:lstStyle/>
          <a:p>
            <a:fld id="{E5C3AFE5-AA87-46A3-8AEF-92DC5C6A7126}" type="slidenum">
              <a:rPr lang="fr-FR" smtClean="0"/>
              <a:t>40</a:t>
            </a:fld>
            <a:endParaRPr lang="fr-FR" dirty="0"/>
          </a:p>
        </p:txBody>
      </p:sp>
    </p:spTree>
    <p:extLst>
      <p:ext uri="{BB962C8B-B14F-4D97-AF65-F5344CB8AC3E}">
        <p14:creationId xmlns:p14="http://schemas.microsoft.com/office/powerpoint/2010/main" val="2318367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3">
            <a:extLst>
              <a:ext uri="{FF2B5EF4-FFF2-40B4-BE49-F238E27FC236}">
                <a16:creationId xmlns:a16="http://schemas.microsoft.com/office/drawing/2014/main" id="{426985CA-2ECC-4706-BA39-018C52F13A49}"/>
              </a:ext>
            </a:extLst>
          </p:cNvPr>
          <p:cNvSpPr txBox="1"/>
          <p:nvPr/>
        </p:nvSpPr>
        <p:spPr>
          <a:xfrm>
            <a:off x="994899" y="216367"/>
            <a:ext cx="7597557" cy="382156"/>
          </a:xfrm>
          <a:prstGeom prst="rect">
            <a:avLst/>
          </a:prstGeom>
        </p:spPr>
        <p:txBody>
          <a:bodyPr vert="horz" wrap="square" lIns="0" tIns="12700" rIns="0" bIns="0" rtlCol="0">
            <a:spAutoFit/>
          </a:bodyPr>
          <a:lstStyle/>
          <a:p>
            <a:pPr marL="12700">
              <a:lnSpc>
                <a:spcPct val="100000"/>
              </a:lnSpc>
              <a:spcBef>
                <a:spcPts val="100"/>
              </a:spcBef>
            </a:pPr>
            <a:r>
              <a:rPr lang="fr-FR" sz="1900" dirty="0">
                <a:solidFill>
                  <a:srgbClr val="EA4C37"/>
                </a:solidFill>
                <a:latin typeface="Arial" panose="020B0604020202020204" pitchFamily="34" charset="0"/>
                <a:cs typeface="Arial" panose="020B0604020202020204" pitchFamily="34" charset="0"/>
              </a:rPr>
              <a:t>Evolution annuelle DEFM ABC – </a:t>
            </a:r>
            <a:r>
              <a:rPr lang="fr-FR" sz="2400" b="1" dirty="0">
                <a:solidFill>
                  <a:srgbClr val="EA4C37"/>
                </a:solidFill>
                <a:latin typeface="Arial" panose="020B0604020202020204" pitchFamily="34" charset="0"/>
                <a:cs typeface="Arial" panose="020B0604020202020204" pitchFamily="34" charset="0"/>
              </a:rPr>
              <a:t>JEUNES</a:t>
            </a:r>
            <a:r>
              <a:rPr lang="fr-FR" sz="1900" dirty="0">
                <a:solidFill>
                  <a:srgbClr val="EA4C37"/>
                </a:solidFill>
                <a:latin typeface="Arial" panose="020B0604020202020204" pitchFamily="34" charset="0"/>
                <a:cs typeface="Arial" panose="020B0604020202020204" pitchFamily="34" charset="0"/>
              </a:rPr>
              <a:t> (moins de 25 ans)</a:t>
            </a:r>
          </a:p>
        </p:txBody>
      </p:sp>
      <p:sp>
        <p:nvSpPr>
          <p:cNvPr id="12" name="AutoShape 12"/>
          <p:cNvSpPr>
            <a:spLocks noChangeArrowheads="1"/>
          </p:cNvSpPr>
          <p:nvPr/>
        </p:nvSpPr>
        <p:spPr bwMode="gray">
          <a:xfrm>
            <a:off x="6948264" y="1340768"/>
            <a:ext cx="1600307" cy="648072"/>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2000" b="1" dirty="0">
                <a:solidFill>
                  <a:schemeClr val="bg1"/>
                </a:solidFill>
                <a:ea typeface="ヒラギノ角ゴ Pro W3" charset="-128"/>
                <a:cs typeface="Times New Roman" pitchFamily="18" charset="0"/>
              </a:rPr>
              <a:t>Par </a:t>
            </a:r>
            <a:r>
              <a:rPr lang="en-US" altLang="fr-FR" sz="2000" b="1" dirty="0" err="1">
                <a:solidFill>
                  <a:schemeClr val="bg1"/>
                </a:solidFill>
                <a:ea typeface="ヒラギノ角ゴ Pro W3" charset="-128"/>
                <a:cs typeface="Times New Roman" pitchFamily="18" charset="0"/>
              </a:rPr>
              <a:t>région</a:t>
            </a:r>
            <a:endParaRPr lang="en-US" altLang="fr-FR" sz="2000" b="1" dirty="0">
              <a:solidFill>
                <a:schemeClr val="bg1"/>
              </a:solidFill>
              <a:ea typeface="ヒラギノ角ゴ Pro W3" charset="-128"/>
              <a:cs typeface="Times New Roman" pitchFamily="18" charset="0"/>
            </a:endParaRPr>
          </a:p>
        </p:txBody>
      </p:sp>
      <p:sp>
        <p:nvSpPr>
          <p:cNvPr id="13" name="AutoShape 12"/>
          <p:cNvSpPr>
            <a:spLocks noChangeArrowheads="1"/>
          </p:cNvSpPr>
          <p:nvPr/>
        </p:nvSpPr>
        <p:spPr bwMode="gray">
          <a:xfrm>
            <a:off x="6417061" y="4542612"/>
            <a:ext cx="2096297" cy="648072"/>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2000" b="1" dirty="0">
                <a:solidFill>
                  <a:schemeClr val="bg1"/>
                </a:solidFill>
                <a:ea typeface="ヒラギノ角ゴ Pro W3" charset="-128"/>
                <a:cs typeface="Times New Roman" pitchFamily="18" charset="0"/>
              </a:rPr>
              <a:t>Par </a:t>
            </a:r>
            <a:r>
              <a:rPr lang="en-US" altLang="fr-FR" sz="2000" b="1" dirty="0" err="1">
                <a:solidFill>
                  <a:schemeClr val="bg1"/>
                </a:solidFill>
                <a:ea typeface="ヒラギノ角ゴ Pro W3" charset="-128"/>
                <a:cs typeface="Times New Roman" pitchFamily="18" charset="0"/>
              </a:rPr>
              <a:t>département</a:t>
            </a:r>
            <a:endParaRPr lang="en-US" altLang="fr-FR" sz="2000" b="1" dirty="0">
              <a:solidFill>
                <a:schemeClr val="bg1"/>
              </a:solidFill>
              <a:ea typeface="ヒラギノ角ゴ Pro W3" charset="-128"/>
              <a:cs typeface="Times New Roman" pitchFamily="18" charset="0"/>
            </a:endParaRPr>
          </a:p>
        </p:txBody>
      </p:sp>
      <p:sp>
        <p:nvSpPr>
          <p:cNvPr id="2" name="ZoneTexte 1">
            <a:extLst>
              <a:ext uri="{FF2B5EF4-FFF2-40B4-BE49-F238E27FC236}">
                <a16:creationId xmlns:a16="http://schemas.microsoft.com/office/drawing/2014/main" id="{B3E20F79-8264-D44D-58E6-A3D43F01E014}"/>
              </a:ext>
            </a:extLst>
          </p:cNvPr>
          <p:cNvSpPr txBox="1"/>
          <p:nvPr/>
        </p:nvSpPr>
        <p:spPr>
          <a:xfrm>
            <a:off x="1979712" y="6503133"/>
            <a:ext cx="6324008" cy="276999"/>
          </a:xfrm>
          <a:prstGeom prst="rect">
            <a:avLst/>
          </a:prstGeom>
          <a:noFill/>
        </p:spPr>
        <p:txBody>
          <a:bodyPr wrap="square" rtlCol="0">
            <a:spAutoFit/>
          </a:bodyPr>
          <a:lstStyle/>
          <a:p>
            <a:r>
              <a:rPr lang="fr-FR" sz="1200" i="1" dirty="0"/>
              <a:t>Données CVS – Evolution entre 1</a:t>
            </a:r>
            <a:r>
              <a:rPr lang="fr-FR" sz="1200" i="1" baseline="30000" dirty="0"/>
              <a:t>er</a:t>
            </a:r>
            <a:r>
              <a:rPr lang="fr-FR" sz="1200" i="1" dirty="0"/>
              <a:t> trimestre 2024 et 1</a:t>
            </a:r>
            <a:r>
              <a:rPr lang="fr-FR" sz="1200" i="1" baseline="30000" dirty="0"/>
              <a:t>er</a:t>
            </a:r>
            <a:r>
              <a:rPr lang="fr-FR" sz="1200" i="1" dirty="0"/>
              <a:t> trimestre 2025</a:t>
            </a:r>
          </a:p>
        </p:txBody>
      </p:sp>
      <p:pic>
        <p:nvPicPr>
          <p:cNvPr id="3" name="Image 2">
            <a:extLst>
              <a:ext uri="{FF2B5EF4-FFF2-40B4-BE49-F238E27FC236}">
                <a16:creationId xmlns:a16="http://schemas.microsoft.com/office/drawing/2014/main" id="{9EA6C929-C9DB-DE90-7576-4F37470A32CC}"/>
              </a:ext>
            </a:extLst>
          </p:cNvPr>
          <p:cNvPicPr>
            <a:picLocks noChangeAspect="1"/>
          </p:cNvPicPr>
          <p:nvPr/>
        </p:nvPicPr>
        <p:blipFill>
          <a:blip r:embed="rId3"/>
          <a:stretch>
            <a:fillRect/>
          </a:stretch>
        </p:blipFill>
        <p:spPr>
          <a:xfrm>
            <a:off x="994899" y="795196"/>
            <a:ext cx="4572396" cy="2755631"/>
          </a:xfrm>
          <a:prstGeom prst="rect">
            <a:avLst/>
          </a:prstGeom>
        </p:spPr>
      </p:pic>
      <p:pic>
        <p:nvPicPr>
          <p:cNvPr id="6" name="Image 5">
            <a:extLst>
              <a:ext uri="{FF2B5EF4-FFF2-40B4-BE49-F238E27FC236}">
                <a16:creationId xmlns:a16="http://schemas.microsoft.com/office/drawing/2014/main" id="{7C835F03-BEFF-E193-1927-F946C92729CC}"/>
              </a:ext>
            </a:extLst>
          </p:cNvPr>
          <p:cNvPicPr>
            <a:picLocks noChangeAspect="1"/>
          </p:cNvPicPr>
          <p:nvPr/>
        </p:nvPicPr>
        <p:blipFill>
          <a:blip r:embed="rId4"/>
          <a:stretch>
            <a:fillRect/>
          </a:stretch>
        </p:blipFill>
        <p:spPr>
          <a:xfrm>
            <a:off x="994899" y="3649164"/>
            <a:ext cx="4572396" cy="2755631"/>
          </a:xfrm>
          <a:prstGeom prst="rect">
            <a:avLst/>
          </a:prstGeom>
        </p:spPr>
      </p:pic>
    </p:spTree>
    <p:extLst>
      <p:ext uri="{BB962C8B-B14F-4D97-AF65-F5344CB8AC3E}">
        <p14:creationId xmlns:p14="http://schemas.microsoft.com/office/powerpoint/2010/main" val="4022630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3">
            <a:extLst>
              <a:ext uri="{FF2B5EF4-FFF2-40B4-BE49-F238E27FC236}">
                <a16:creationId xmlns:a16="http://schemas.microsoft.com/office/drawing/2014/main" id="{426985CA-2ECC-4706-BA39-018C52F13A49}"/>
              </a:ext>
            </a:extLst>
          </p:cNvPr>
          <p:cNvSpPr txBox="1"/>
          <p:nvPr/>
        </p:nvSpPr>
        <p:spPr>
          <a:xfrm>
            <a:off x="994899" y="216367"/>
            <a:ext cx="7597557" cy="382156"/>
          </a:xfrm>
          <a:prstGeom prst="rect">
            <a:avLst/>
          </a:prstGeom>
        </p:spPr>
        <p:txBody>
          <a:bodyPr vert="horz" wrap="square" lIns="0" tIns="12700" rIns="0" bIns="0" rtlCol="0">
            <a:spAutoFit/>
          </a:bodyPr>
          <a:lstStyle/>
          <a:p>
            <a:pPr marL="12700">
              <a:lnSpc>
                <a:spcPct val="100000"/>
              </a:lnSpc>
              <a:spcBef>
                <a:spcPts val="100"/>
              </a:spcBef>
            </a:pPr>
            <a:r>
              <a:rPr lang="fr-FR" sz="1900" dirty="0">
                <a:solidFill>
                  <a:srgbClr val="EA4C37"/>
                </a:solidFill>
                <a:latin typeface="Arial" panose="020B0604020202020204" pitchFamily="34" charset="0"/>
                <a:cs typeface="Arial" panose="020B0604020202020204" pitchFamily="34" charset="0"/>
              </a:rPr>
              <a:t>Evolution annuelle DEFM ABC – </a:t>
            </a:r>
            <a:r>
              <a:rPr lang="fr-FR" sz="2400" b="1" dirty="0">
                <a:solidFill>
                  <a:srgbClr val="EA4C37"/>
                </a:solidFill>
                <a:latin typeface="Arial" panose="020B0604020202020204" pitchFamily="34" charset="0"/>
                <a:cs typeface="Arial" panose="020B0604020202020204" pitchFamily="34" charset="0"/>
              </a:rPr>
              <a:t>SENIORS</a:t>
            </a:r>
            <a:r>
              <a:rPr lang="fr-FR" sz="1900" dirty="0">
                <a:solidFill>
                  <a:srgbClr val="EA4C37"/>
                </a:solidFill>
                <a:latin typeface="Arial" panose="020B0604020202020204" pitchFamily="34" charset="0"/>
                <a:cs typeface="Arial" panose="020B0604020202020204" pitchFamily="34" charset="0"/>
              </a:rPr>
              <a:t> (50 ans et plus)</a:t>
            </a:r>
          </a:p>
        </p:txBody>
      </p:sp>
      <p:sp>
        <p:nvSpPr>
          <p:cNvPr id="12" name="AutoShape 12"/>
          <p:cNvSpPr>
            <a:spLocks noChangeArrowheads="1"/>
          </p:cNvSpPr>
          <p:nvPr/>
        </p:nvSpPr>
        <p:spPr bwMode="gray">
          <a:xfrm>
            <a:off x="6948264" y="1340768"/>
            <a:ext cx="1600307" cy="648072"/>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2000" b="1" dirty="0">
                <a:solidFill>
                  <a:schemeClr val="bg1"/>
                </a:solidFill>
                <a:ea typeface="ヒラギノ角ゴ Pro W3" charset="-128"/>
                <a:cs typeface="Times New Roman" pitchFamily="18" charset="0"/>
              </a:rPr>
              <a:t>Par </a:t>
            </a:r>
            <a:r>
              <a:rPr lang="en-US" altLang="fr-FR" sz="2000" b="1" dirty="0" err="1">
                <a:solidFill>
                  <a:schemeClr val="bg1"/>
                </a:solidFill>
                <a:ea typeface="ヒラギノ角ゴ Pro W3" charset="-128"/>
                <a:cs typeface="Times New Roman" pitchFamily="18" charset="0"/>
              </a:rPr>
              <a:t>région</a:t>
            </a:r>
            <a:endParaRPr lang="en-US" altLang="fr-FR" sz="2000" b="1" dirty="0">
              <a:solidFill>
                <a:schemeClr val="bg1"/>
              </a:solidFill>
              <a:ea typeface="ヒラギノ角ゴ Pro W3" charset="-128"/>
              <a:cs typeface="Times New Roman" pitchFamily="18" charset="0"/>
            </a:endParaRPr>
          </a:p>
        </p:txBody>
      </p:sp>
      <p:sp>
        <p:nvSpPr>
          <p:cNvPr id="13" name="AutoShape 12"/>
          <p:cNvSpPr>
            <a:spLocks noChangeArrowheads="1"/>
          </p:cNvSpPr>
          <p:nvPr/>
        </p:nvSpPr>
        <p:spPr bwMode="gray">
          <a:xfrm>
            <a:off x="6444208" y="4221088"/>
            <a:ext cx="2096297" cy="648072"/>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2000" b="1" dirty="0">
                <a:solidFill>
                  <a:schemeClr val="bg1"/>
                </a:solidFill>
                <a:ea typeface="ヒラギノ角ゴ Pro W3" charset="-128"/>
                <a:cs typeface="Times New Roman" pitchFamily="18" charset="0"/>
              </a:rPr>
              <a:t>Par </a:t>
            </a:r>
            <a:r>
              <a:rPr lang="en-US" altLang="fr-FR" sz="2000" b="1" dirty="0" err="1">
                <a:solidFill>
                  <a:schemeClr val="bg1"/>
                </a:solidFill>
                <a:ea typeface="ヒラギノ角ゴ Pro W3" charset="-128"/>
                <a:cs typeface="Times New Roman" pitchFamily="18" charset="0"/>
              </a:rPr>
              <a:t>département</a:t>
            </a:r>
            <a:endParaRPr lang="en-US" altLang="fr-FR" sz="2000" b="1" dirty="0">
              <a:solidFill>
                <a:schemeClr val="bg1"/>
              </a:solidFill>
              <a:ea typeface="ヒラギノ角ゴ Pro W3" charset="-128"/>
              <a:cs typeface="Times New Roman" pitchFamily="18" charset="0"/>
            </a:endParaRPr>
          </a:p>
        </p:txBody>
      </p:sp>
      <p:sp>
        <p:nvSpPr>
          <p:cNvPr id="3" name="ZoneTexte 2">
            <a:extLst>
              <a:ext uri="{FF2B5EF4-FFF2-40B4-BE49-F238E27FC236}">
                <a16:creationId xmlns:a16="http://schemas.microsoft.com/office/drawing/2014/main" id="{021B934A-F032-8339-FD86-A5F56736E2B3}"/>
              </a:ext>
            </a:extLst>
          </p:cNvPr>
          <p:cNvSpPr txBox="1"/>
          <p:nvPr/>
        </p:nvSpPr>
        <p:spPr>
          <a:xfrm>
            <a:off x="1979712" y="6503133"/>
            <a:ext cx="6324008" cy="276999"/>
          </a:xfrm>
          <a:prstGeom prst="rect">
            <a:avLst/>
          </a:prstGeom>
          <a:noFill/>
        </p:spPr>
        <p:txBody>
          <a:bodyPr wrap="square" rtlCol="0">
            <a:spAutoFit/>
          </a:bodyPr>
          <a:lstStyle/>
          <a:p>
            <a:r>
              <a:rPr lang="fr-FR" sz="1200" i="1" dirty="0"/>
              <a:t>Données CVS – Evolution entre 1</a:t>
            </a:r>
            <a:r>
              <a:rPr lang="fr-FR" sz="1200" i="1" baseline="30000" dirty="0"/>
              <a:t>er</a:t>
            </a:r>
            <a:r>
              <a:rPr lang="fr-FR" sz="1200" i="1" dirty="0"/>
              <a:t> trimestre 2024 et 1</a:t>
            </a:r>
            <a:r>
              <a:rPr lang="fr-FR" sz="1200" i="1" baseline="30000" dirty="0"/>
              <a:t>er</a:t>
            </a:r>
            <a:r>
              <a:rPr lang="fr-FR" sz="1200" i="1" dirty="0"/>
              <a:t> trimestre 2025</a:t>
            </a:r>
          </a:p>
        </p:txBody>
      </p:sp>
      <p:pic>
        <p:nvPicPr>
          <p:cNvPr id="6" name="Image 5">
            <a:extLst>
              <a:ext uri="{FF2B5EF4-FFF2-40B4-BE49-F238E27FC236}">
                <a16:creationId xmlns:a16="http://schemas.microsoft.com/office/drawing/2014/main" id="{7602CFB9-9FAC-55E6-119A-84A08AC5C277}"/>
              </a:ext>
            </a:extLst>
          </p:cNvPr>
          <p:cNvPicPr>
            <a:picLocks noChangeAspect="1"/>
          </p:cNvPicPr>
          <p:nvPr/>
        </p:nvPicPr>
        <p:blipFill>
          <a:blip r:embed="rId3"/>
          <a:stretch>
            <a:fillRect/>
          </a:stretch>
        </p:blipFill>
        <p:spPr>
          <a:xfrm>
            <a:off x="994899" y="795196"/>
            <a:ext cx="4578493" cy="2755631"/>
          </a:xfrm>
          <a:prstGeom prst="rect">
            <a:avLst/>
          </a:prstGeom>
        </p:spPr>
      </p:pic>
      <p:pic>
        <p:nvPicPr>
          <p:cNvPr id="7" name="Image 6">
            <a:extLst>
              <a:ext uri="{FF2B5EF4-FFF2-40B4-BE49-F238E27FC236}">
                <a16:creationId xmlns:a16="http://schemas.microsoft.com/office/drawing/2014/main" id="{421FD9EF-B7AB-B651-0849-6049C77B3ACE}"/>
              </a:ext>
            </a:extLst>
          </p:cNvPr>
          <p:cNvPicPr>
            <a:picLocks noChangeAspect="1"/>
          </p:cNvPicPr>
          <p:nvPr/>
        </p:nvPicPr>
        <p:blipFill>
          <a:blip r:embed="rId4"/>
          <a:stretch>
            <a:fillRect/>
          </a:stretch>
        </p:blipFill>
        <p:spPr>
          <a:xfrm>
            <a:off x="994899" y="3652461"/>
            <a:ext cx="4578493" cy="2749534"/>
          </a:xfrm>
          <a:prstGeom prst="rect">
            <a:avLst/>
          </a:prstGeom>
        </p:spPr>
      </p:pic>
    </p:spTree>
    <p:extLst>
      <p:ext uri="{BB962C8B-B14F-4D97-AF65-F5344CB8AC3E}">
        <p14:creationId xmlns:p14="http://schemas.microsoft.com/office/powerpoint/2010/main" val="3627653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3">
            <a:extLst>
              <a:ext uri="{FF2B5EF4-FFF2-40B4-BE49-F238E27FC236}">
                <a16:creationId xmlns:a16="http://schemas.microsoft.com/office/drawing/2014/main" id="{426985CA-2ECC-4706-BA39-018C52F13A49}"/>
              </a:ext>
            </a:extLst>
          </p:cNvPr>
          <p:cNvSpPr txBox="1"/>
          <p:nvPr/>
        </p:nvSpPr>
        <p:spPr>
          <a:xfrm>
            <a:off x="994899" y="216367"/>
            <a:ext cx="7597557" cy="397545"/>
          </a:xfrm>
          <a:prstGeom prst="rect">
            <a:avLst/>
          </a:prstGeom>
        </p:spPr>
        <p:txBody>
          <a:bodyPr vert="horz" wrap="square" lIns="0" tIns="12700" rIns="0" bIns="0" rtlCol="0">
            <a:spAutoFit/>
          </a:bodyPr>
          <a:lstStyle/>
          <a:p>
            <a:pPr marL="12700">
              <a:lnSpc>
                <a:spcPct val="100000"/>
              </a:lnSpc>
              <a:spcBef>
                <a:spcPts val="100"/>
              </a:spcBef>
            </a:pPr>
            <a:r>
              <a:rPr lang="fr-FR" sz="1900" dirty="0">
                <a:solidFill>
                  <a:srgbClr val="EA4C37"/>
                </a:solidFill>
                <a:latin typeface="Arial" panose="020B0604020202020204" pitchFamily="34" charset="0"/>
                <a:cs typeface="Arial" panose="020B0604020202020204" pitchFamily="34" charset="0"/>
              </a:rPr>
              <a:t>Evolution annuelle DEFM ABC - </a:t>
            </a:r>
            <a:r>
              <a:rPr lang="fr-FR" sz="2500" b="1" dirty="0">
                <a:solidFill>
                  <a:srgbClr val="EA4C37"/>
                </a:solidFill>
                <a:latin typeface="Arial" panose="020B0604020202020204" pitchFamily="34" charset="0"/>
                <a:cs typeface="Arial" panose="020B0604020202020204" pitchFamily="34" charset="0"/>
              </a:rPr>
              <a:t>FEMMES</a:t>
            </a:r>
          </a:p>
        </p:txBody>
      </p:sp>
      <p:sp>
        <p:nvSpPr>
          <p:cNvPr id="12" name="AutoShape 12"/>
          <p:cNvSpPr>
            <a:spLocks noChangeArrowheads="1"/>
          </p:cNvSpPr>
          <p:nvPr/>
        </p:nvSpPr>
        <p:spPr bwMode="gray">
          <a:xfrm>
            <a:off x="6948264" y="1340768"/>
            <a:ext cx="1600307" cy="648072"/>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2000" b="1" dirty="0">
                <a:solidFill>
                  <a:schemeClr val="bg1"/>
                </a:solidFill>
                <a:ea typeface="ヒラギノ角ゴ Pro W3" charset="-128"/>
                <a:cs typeface="Times New Roman" pitchFamily="18" charset="0"/>
              </a:rPr>
              <a:t>Par </a:t>
            </a:r>
            <a:r>
              <a:rPr lang="en-US" altLang="fr-FR" sz="2000" b="1" dirty="0" err="1">
                <a:solidFill>
                  <a:schemeClr val="bg1"/>
                </a:solidFill>
                <a:ea typeface="ヒラギノ角ゴ Pro W3" charset="-128"/>
                <a:cs typeface="Times New Roman" pitchFamily="18" charset="0"/>
              </a:rPr>
              <a:t>région</a:t>
            </a:r>
            <a:endParaRPr lang="en-US" altLang="fr-FR" sz="2000" b="1" dirty="0">
              <a:solidFill>
                <a:schemeClr val="bg1"/>
              </a:solidFill>
              <a:ea typeface="ヒラギノ角ゴ Pro W3" charset="-128"/>
              <a:cs typeface="Times New Roman" pitchFamily="18" charset="0"/>
            </a:endParaRPr>
          </a:p>
        </p:txBody>
      </p:sp>
      <p:sp>
        <p:nvSpPr>
          <p:cNvPr id="13" name="AutoShape 12"/>
          <p:cNvSpPr>
            <a:spLocks noChangeArrowheads="1"/>
          </p:cNvSpPr>
          <p:nvPr/>
        </p:nvSpPr>
        <p:spPr bwMode="gray">
          <a:xfrm>
            <a:off x="6444208" y="4221088"/>
            <a:ext cx="2096297" cy="648072"/>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2000" b="1" dirty="0">
                <a:solidFill>
                  <a:schemeClr val="bg1"/>
                </a:solidFill>
                <a:ea typeface="ヒラギノ角ゴ Pro W3" charset="-128"/>
                <a:cs typeface="Times New Roman" pitchFamily="18" charset="0"/>
              </a:rPr>
              <a:t>Par </a:t>
            </a:r>
            <a:r>
              <a:rPr lang="en-US" altLang="fr-FR" sz="2000" b="1" dirty="0" err="1">
                <a:solidFill>
                  <a:schemeClr val="bg1"/>
                </a:solidFill>
                <a:ea typeface="ヒラギノ角ゴ Pro W3" charset="-128"/>
                <a:cs typeface="Times New Roman" pitchFamily="18" charset="0"/>
              </a:rPr>
              <a:t>département</a:t>
            </a:r>
            <a:endParaRPr lang="en-US" altLang="fr-FR" sz="2000" b="1" dirty="0">
              <a:solidFill>
                <a:schemeClr val="bg1"/>
              </a:solidFill>
              <a:ea typeface="ヒラギノ角ゴ Pro W3" charset="-128"/>
              <a:cs typeface="Times New Roman" pitchFamily="18" charset="0"/>
            </a:endParaRPr>
          </a:p>
        </p:txBody>
      </p:sp>
      <p:sp>
        <p:nvSpPr>
          <p:cNvPr id="3" name="ZoneTexte 2">
            <a:extLst>
              <a:ext uri="{FF2B5EF4-FFF2-40B4-BE49-F238E27FC236}">
                <a16:creationId xmlns:a16="http://schemas.microsoft.com/office/drawing/2014/main" id="{80FC36D6-B7E2-CB9F-C30E-11B995CB8021}"/>
              </a:ext>
            </a:extLst>
          </p:cNvPr>
          <p:cNvSpPr txBox="1"/>
          <p:nvPr/>
        </p:nvSpPr>
        <p:spPr>
          <a:xfrm>
            <a:off x="1979712" y="6503133"/>
            <a:ext cx="6324008" cy="276999"/>
          </a:xfrm>
          <a:prstGeom prst="rect">
            <a:avLst/>
          </a:prstGeom>
          <a:noFill/>
        </p:spPr>
        <p:txBody>
          <a:bodyPr wrap="square" rtlCol="0">
            <a:spAutoFit/>
          </a:bodyPr>
          <a:lstStyle/>
          <a:p>
            <a:r>
              <a:rPr lang="fr-FR" sz="1200" i="1" dirty="0"/>
              <a:t>Données CVS – Evolution entre 1</a:t>
            </a:r>
            <a:r>
              <a:rPr lang="fr-FR" sz="1200" i="1" baseline="30000" dirty="0"/>
              <a:t>er</a:t>
            </a:r>
            <a:r>
              <a:rPr lang="fr-FR" sz="1200" i="1" dirty="0"/>
              <a:t> trimestre 2024 et 1</a:t>
            </a:r>
            <a:r>
              <a:rPr lang="fr-FR" sz="1200" i="1" baseline="30000" dirty="0"/>
              <a:t>er</a:t>
            </a:r>
            <a:r>
              <a:rPr lang="fr-FR" sz="1200" i="1" dirty="0"/>
              <a:t> trimestre 2025</a:t>
            </a:r>
          </a:p>
        </p:txBody>
      </p:sp>
      <p:pic>
        <p:nvPicPr>
          <p:cNvPr id="6" name="Image 5">
            <a:extLst>
              <a:ext uri="{FF2B5EF4-FFF2-40B4-BE49-F238E27FC236}">
                <a16:creationId xmlns:a16="http://schemas.microsoft.com/office/drawing/2014/main" id="{AD657D5C-157F-CFCB-B9D7-3A7BED82B466}"/>
              </a:ext>
            </a:extLst>
          </p:cNvPr>
          <p:cNvPicPr>
            <a:picLocks noChangeAspect="1"/>
          </p:cNvPicPr>
          <p:nvPr/>
        </p:nvPicPr>
        <p:blipFill>
          <a:blip r:embed="rId3"/>
          <a:stretch>
            <a:fillRect/>
          </a:stretch>
        </p:blipFill>
        <p:spPr>
          <a:xfrm>
            <a:off x="827584" y="873118"/>
            <a:ext cx="4584589" cy="2749534"/>
          </a:xfrm>
          <a:prstGeom prst="rect">
            <a:avLst/>
          </a:prstGeom>
        </p:spPr>
      </p:pic>
      <p:pic>
        <p:nvPicPr>
          <p:cNvPr id="7" name="Image 6">
            <a:extLst>
              <a:ext uri="{FF2B5EF4-FFF2-40B4-BE49-F238E27FC236}">
                <a16:creationId xmlns:a16="http://schemas.microsoft.com/office/drawing/2014/main" id="{2D7F7A48-2780-AF08-A162-47D108D1E146}"/>
              </a:ext>
            </a:extLst>
          </p:cNvPr>
          <p:cNvPicPr>
            <a:picLocks noChangeAspect="1"/>
          </p:cNvPicPr>
          <p:nvPr/>
        </p:nvPicPr>
        <p:blipFill>
          <a:blip r:embed="rId4"/>
          <a:stretch>
            <a:fillRect/>
          </a:stretch>
        </p:blipFill>
        <p:spPr>
          <a:xfrm>
            <a:off x="827583" y="3685077"/>
            <a:ext cx="4584589" cy="2755631"/>
          </a:xfrm>
          <a:prstGeom prst="rect">
            <a:avLst/>
          </a:prstGeom>
        </p:spPr>
      </p:pic>
    </p:spTree>
    <p:extLst>
      <p:ext uri="{BB962C8B-B14F-4D97-AF65-F5344CB8AC3E}">
        <p14:creationId xmlns:p14="http://schemas.microsoft.com/office/powerpoint/2010/main" val="1456390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3">
            <a:extLst>
              <a:ext uri="{FF2B5EF4-FFF2-40B4-BE49-F238E27FC236}">
                <a16:creationId xmlns:a16="http://schemas.microsoft.com/office/drawing/2014/main" id="{426985CA-2ECC-4706-BA39-018C52F13A49}"/>
              </a:ext>
            </a:extLst>
          </p:cNvPr>
          <p:cNvSpPr txBox="1"/>
          <p:nvPr/>
        </p:nvSpPr>
        <p:spPr>
          <a:xfrm>
            <a:off x="994899" y="216367"/>
            <a:ext cx="7597557" cy="382156"/>
          </a:xfrm>
          <a:prstGeom prst="rect">
            <a:avLst/>
          </a:prstGeom>
        </p:spPr>
        <p:txBody>
          <a:bodyPr vert="horz" wrap="square" lIns="0" tIns="12700" rIns="0" bIns="0" rtlCol="0">
            <a:spAutoFit/>
          </a:bodyPr>
          <a:lstStyle/>
          <a:p>
            <a:pPr marL="12700">
              <a:lnSpc>
                <a:spcPct val="100000"/>
              </a:lnSpc>
              <a:spcBef>
                <a:spcPts val="100"/>
              </a:spcBef>
            </a:pPr>
            <a:r>
              <a:rPr lang="fr-FR" sz="1900" dirty="0">
                <a:solidFill>
                  <a:srgbClr val="EA4C37"/>
                </a:solidFill>
                <a:latin typeface="Arial" panose="020B0604020202020204" pitchFamily="34" charset="0"/>
                <a:cs typeface="Arial" panose="020B0604020202020204" pitchFamily="34" charset="0"/>
              </a:rPr>
              <a:t>Evolution annuelle DEFM ABC – </a:t>
            </a:r>
            <a:r>
              <a:rPr lang="fr-FR" sz="2400" b="1" dirty="0">
                <a:solidFill>
                  <a:srgbClr val="EA4C37"/>
                </a:solidFill>
                <a:latin typeface="Arial" panose="020B0604020202020204" pitchFamily="34" charset="0"/>
                <a:cs typeface="Arial" panose="020B0604020202020204" pitchFamily="34" charset="0"/>
              </a:rPr>
              <a:t>Chômeurs longue durée</a:t>
            </a:r>
          </a:p>
        </p:txBody>
      </p:sp>
      <p:sp>
        <p:nvSpPr>
          <p:cNvPr id="12" name="AutoShape 12"/>
          <p:cNvSpPr>
            <a:spLocks noChangeArrowheads="1"/>
          </p:cNvSpPr>
          <p:nvPr/>
        </p:nvSpPr>
        <p:spPr bwMode="gray">
          <a:xfrm>
            <a:off x="6948264" y="1340768"/>
            <a:ext cx="1600307" cy="648072"/>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2000" b="1" dirty="0">
                <a:solidFill>
                  <a:schemeClr val="bg1"/>
                </a:solidFill>
                <a:ea typeface="ヒラギノ角ゴ Pro W3" charset="-128"/>
                <a:cs typeface="Times New Roman" pitchFamily="18" charset="0"/>
              </a:rPr>
              <a:t>Par </a:t>
            </a:r>
            <a:r>
              <a:rPr lang="en-US" altLang="fr-FR" sz="2000" b="1" dirty="0" err="1">
                <a:solidFill>
                  <a:schemeClr val="bg1"/>
                </a:solidFill>
                <a:ea typeface="ヒラギノ角ゴ Pro W3" charset="-128"/>
                <a:cs typeface="Times New Roman" pitchFamily="18" charset="0"/>
              </a:rPr>
              <a:t>région</a:t>
            </a:r>
            <a:endParaRPr lang="en-US" altLang="fr-FR" sz="2000" b="1" dirty="0">
              <a:solidFill>
                <a:schemeClr val="bg1"/>
              </a:solidFill>
              <a:ea typeface="ヒラギノ角ゴ Pro W3" charset="-128"/>
              <a:cs typeface="Times New Roman" pitchFamily="18" charset="0"/>
            </a:endParaRPr>
          </a:p>
        </p:txBody>
      </p:sp>
      <p:sp>
        <p:nvSpPr>
          <p:cNvPr id="13" name="AutoShape 12"/>
          <p:cNvSpPr>
            <a:spLocks noChangeArrowheads="1"/>
          </p:cNvSpPr>
          <p:nvPr/>
        </p:nvSpPr>
        <p:spPr bwMode="gray">
          <a:xfrm>
            <a:off x="6444208" y="4581128"/>
            <a:ext cx="2096297" cy="648072"/>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2000" b="1" dirty="0">
                <a:solidFill>
                  <a:schemeClr val="bg1"/>
                </a:solidFill>
                <a:ea typeface="ヒラギノ角ゴ Pro W3" charset="-128"/>
                <a:cs typeface="Times New Roman" pitchFamily="18" charset="0"/>
              </a:rPr>
              <a:t>Par </a:t>
            </a:r>
            <a:r>
              <a:rPr lang="en-US" altLang="fr-FR" sz="2000" b="1" dirty="0" err="1">
                <a:solidFill>
                  <a:schemeClr val="bg1"/>
                </a:solidFill>
                <a:ea typeface="ヒラギノ角ゴ Pro W3" charset="-128"/>
                <a:cs typeface="Times New Roman" pitchFamily="18" charset="0"/>
              </a:rPr>
              <a:t>département</a:t>
            </a:r>
            <a:endParaRPr lang="en-US" altLang="fr-FR" sz="2000" b="1" dirty="0">
              <a:solidFill>
                <a:schemeClr val="bg1"/>
              </a:solidFill>
              <a:ea typeface="ヒラギノ角ゴ Pro W3" charset="-128"/>
              <a:cs typeface="Times New Roman" pitchFamily="18" charset="0"/>
            </a:endParaRPr>
          </a:p>
        </p:txBody>
      </p:sp>
      <p:sp>
        <p:nvSpPr>
          <p:cNvPr id="3" name="ZoneTexte 2">
            <a:extLst>
              <a:ext uri="{FF2B5EF4-FFF2-40B4-BE49-F238E27FC236}">
                <a16:creationId xmlns:a16="http://schemas.microsoft.com/office/drawing/2014/main" id="{EFCA18E5-67B8-9D31-0987-6551E2540B33}"/>
              </a:ext>
            </a:extLst>
          </p:cNvPr>
          <p:cNvSpPr txBox="1"/>
          <p:nvPr/>
        </p:nvSpPr>
        <p:spPr>
          <a:xfrm>
            <a:off x="1979712" y="6503133"/>
            <a:ext cx="6324008" cy="276999"/>
          </a:xfrm>
          <a:prstGeom prst="rect">
            <a:avLst/>
          </a:prstGeom>
          <a:noFill/>
        </p:spPr>
        <p:txBody>
          <a:bodyPr wrap="square" rtlCol="0">
            <a:spAutoFit/>
          </a:bodyPr>
          <a:lstStyle/>
          <a:p>
            <a:r>
              <a:rPr lang="fr-FR" sz="1200" i="1" dirty="0"/>
              <a:t>Données CVS – Evolution entre 1</a:t>
            </a:r>
            <a:r>
              <a:rPr lang="fr-FR" sz="1200" i="1" baseline="30000" dirty="0"/>
              <a:t>er</a:t>
            </a:r>
            <a:r>
              <a:rPr lang="fr-FR" sz="1200" i="1" dirty="0"/>
              <a:t> trimestre 2024 et 1</a:t>
            </a:r>
            <a:r>
              <a:rPr lang="fr-FR" sz="1200" i="1" baseline="30000" dirty="0"/>
              <a:t>er</a:t>
            </a:r>
            <a:r>
              <a:rPr lang="fr-FR" sz="1200" i="1" dirty="0"/>
              <a:t> trimestre 2025</a:t>
            </a:r>
          </a:p>
        </p:txBody>
      </p:sp>
      <p:pic>
        <p:nvPicPr>
          <p:cNvPr id="6" name="Image 5">
            <a:extLst>
              <a:ext uri="{FF2B5EF4-FFF2-40B4-BE49-F238E27FC236}">
                <a16:creationId xmlns:a16="http://schemas.microsoft.com/office/drawing/2014/main" id="{281B58A7-37D6-97C4-F102-2B7F04007DF4}"/>
              </a:ext>
            </a:extLst>
          </p:cNvPr>
          <p:cNvPicPr>
            <a:picLocks noChangeAspect="1"/>
          </p:cNvPicPr>
          <p:nvPr/>
        </p:nvPicPr>
        <p:blipFill>
          <a:blip r:embed="rId3"/>
          <a:stretch>
            <a:fillRect/>
          </a:stretch>
        </p:blipFill>
        <p:spPr>
          <a:xfrm>
            <a:off x="987724" y="795196"/>
            <a:ext cx="4578493" cy="2755631"/>
          </a:xfrm>
          <a:prstGeom prst="rect">
            <a:avLst/>
          </a:prstGeom>
        </p:spPr>
      </p:pic>
      <p:pic>
        <p:nvPicPr>
          <p:cNvPr id="7" name="Image 6">
            <a:extLst>
              <a:ext uri="{FF2B5EF4-FFF2-40B4-BE49-F238E27FC236}">
                <a16:creationId xmlns:a16="http://schemas.microsoft.com/office/drawing/2014/main" id="{A8A15898-79DB-A6E5-E091-4384CF7DA6EB}"/>
              </a:ext>
            </a:extLst>
          </p:cNvPr>
          <p:cNvPicPr>
            <a:picLocks noChangeAspect="1"/>
          </p:cNvPicPr>
          <p:nvPr/>
        </p:nvPicPr>
        <p:blipFill>
          <a:blip r:embed="rId4"/>
          <a:stretch>
            <a:fillRect/>
          </a:stretch>
        </p:blipFill>
        <p:spPr>
          <a:xfrm>
            <a:off x="987724" y="3636232"/>
            <a:ext cx="4578493" cy="2755631"/>
          </a:xfrm>
          <a:prstGeom prst="rect">
            <a:avLst/>
          </a:prstGeom>
        </p:spPr>
      </p:pic>
    </p:spTree>
    <p:extLst>
      <p:ext uri="{BB962C8B-B14F-4D97-AF65-F5344CB8AC3E}">
        <p14:creationId xmlns:p14="http://schemas.microsoft.com/office/powerpoint/2010/main" val="349869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6BE367A2-EB7C-4FAC-BCF9-6631DA80CD58}" type="slidenum">
              <a:rPr lang="fr-FR" altLang="fr-FR" smtClean="0"/>
              <a:pPr>
                <a:defRPr/>
              </a:pPr>
              <a:t>45</a:t>
            </a:fld>
            <a:endParaRPr lang="fr-FR" altLang="fr-FR"/>
          </a:p>
        </p:txBody>
      </p:sp>
      <p:sp>
        <p:nvSpPr>
          <p:cNvPr id="3" name="object 13">
            <a:extLst>
              <a:ext uri="{FF2B5EF4-FFF2-40B4-BE49-F238E27FC236}">
                <a16:creationId xmlns:a16="http://schemas.microsoft.com/office/drawing/2014/main" id="{426985CA-2ECC-4706-BA39-018C52F13A49}"/>
              </a:ext>
            </a:extLst>
          </p:cNvPr>
          <p:cNvSpPr txBox="1"/>
          <p:nvPr/>
        </p:nvSpPr>
        <p:spPr>
          <a:xfrm>
            <a:off x="863588" y="86742"/>
            <a:ext cx="6804756" cy="443711"/>
          </a:xfrm>
          <a:prstGeom prst="rect">
            <a:avLst/>
          </a:prstGeom>
        </p:spPr>
        <p:txBody>
          <a:bodyPr vert="horz" wrap="square" lIns="0" tIns="12700" rIns="0" bIns="0" rtlCol="0">
            <a:spAutoFit/>
          </a:bodyPr>
          <a:lstStyle/>
          <a:p>
            <a:pPr marL="12700">
              <a:lnSpc>
                <a:spcPct val="100000"/>
              </a:lnSpc>
              <a:spcBef>
                <a:spcPts val="100"/>
              </a:spcBef>
            </a:pPr>
            <a:r>
              <a:rPr lang="fr-FR" sz="1400" dirty="0">
                <a:solidFill>
                  <a:srgbClr val="EA4C37"/>
                </a:solidFill>
                <a:latin typeface="Arial" panose="020B0604020202020204" pitchFamily="34" charset="0"/>
                <a:cs typeface="Arial" panose="020B0604020202020204" pitchFamily="34" charset="0"/>
              </a:rPr>
              <a:t>Sur un an, la plupart des publics sont en hausse, notamment les jeunes*, les BRSA*, les demandeurs d’emploi sans activité**</a:t>
            </a:r>
          </a:p>
        </p:txBody>
      </p:sp>
      <p:sp>
        <p:nvSpPr>
          <p:cNvPr id="5" name="ZoneTexte 4"/>
          <p:cNvSpPr txBox="1"/>
          <p:nvPr/>
        </p:nvSpPr>
        <p:spPr>
          <a:xfrm>
            <a:off x="359024" y="711752"/>
            <a:ext cx="8784976" cy="307777"/>
          </a:xfrm>
          <a:prstGeom prst="rect">
            <a:avLst/>
          </a:prstGeom>
          <a:noFill/>
        </p:spPr>
        <p:txBody>
          <a:bodyPr wrap="square" rtlCol="0">
            <a:spAutoFit/>
          </a:bodyPr>
          <a:lstStyle/>
          <a:p>
            <a:r>
              <a:rPr lang="fr-FR" sz="1400" i="1" dirty="0"/>
              <a:t>Evolution annuelle DEFM ABC, entre mars 2024 et mars 2025, en Auvergne-Rhône-Alpes</a:t>
            </a:r>
          </a:p>
        </p:txBody>
      </p:sp>
      <p:sp>
        <p:nvSpPr>
          <p:cNvPr id="6" name="ZoneTexte 5"/>
          <p:cNvSpPr txBox="1"/>
          <p:nvPr/>
        </p:nvSpPr>
        <p:spPr>
          <a:xfrm>
            <a:off x="251520" y="6444476"/>
            <a:ext cx="8208912" cy="276999"/>
          </a:xfrm>
          <a:prstGeom prst="rect">
            <a:avLst/>
          </a:prstGeom>
          <a:noFill/>
        </p:spPr>
        <p:txBody>
          <a:bodyPr wrap="square" rtlCol="0">
            <a:spAutoFit/>
          </a:bodyPr>
          <a:lstStyle/>
          <a:p>
            <a:r>
              <a:rPr lang="fr-FR" sz="1200" i="1" dirty="0"/>
              <a:t>Données brutes</a:t>
            </a:r>
          </a:p>
        </p:txBody>
      </p:sp>
      <p:sp>
        <p:nvSpPr>
          <p:cNvPr id="8" name="ZoneTexte 7">
            <a:extLst>
              <a:ext uri="{FF2B5EF4-FFF2-40B4-BE49-F238E27FC236}">
                <a16:creationId xmlns:a16="http://schemas.microsoft.com/office/drawing/2014/main" id="{78AB3A4B-8FF3-16BF-1B4E-EE0D7D13DFEE}"/>
              </a:ext>
            </a:extLst>
          </p:cNvPr>
          <p:cNvSpPr txBox="1"/>
          <p:nvPr/>
        </p:nvSpPr>
        <p:spPr>
          <a:xfrm>
            <a:off x="143477" y="4219807"/>
            <a:ext cx="8424995" cy="1200329"/>
          </a:xfrm>
          <a:prstGeom prst="rect">
            <a:avLst/>
          </a:prstGeom>
          <a:noFill/>
        </p:spPr>
        <p:txBody>
          <a:bodyPr wrap="square" rtlCol="0">
            <a:spAutoFit/>
          </a:bodyPr>
          <a:lstStyle/>
          <a:p>
            <a:r>
              <a:rPr lang="fr-FR" sz="1200" i="1" dirty="0">
                <a:solidFill>
                  <a:srgbClr val="FF0000"/>
                </a:solidFill>
              </a:rPr>
              <a:t>*À compter du 1er janvier 2025, certains publics sont systématiquement inscrits sur les listes de France Travail, en application de la loi pour le plein emploi du 18 décembre 2023 et notamment : </a:t>
            </a:r>
          </a:p>
          <a:p>
            <a:r>
              <a:rPr lang="fr-FR" sz="1200" i="1" dirty="0">
                <a:solidFill>
                  <a:srgbClr val="FF0000"/>
                </a:solidFill>
              </a:rPr>
              <a:t>- Les demandeurs et bénéficiaires du revenu de solidarité active (RSA), dont une part importante est comptabilisée en catégories F et G et ne figurent donc pas ici</a:t>
            </a:r>
          </a:p>
          <a:p>
            <a:r>
              <a:rPr lang="fr-FR" sz="1200" i="1" dirty="0">
                <a:solidFill>
                  <a:srgbClr val="FF0000"/>
                </a:solidFill>
              </a:rPr>
              <a:t>- Les jeunes en recherche d’emploi accompagnés par les Missions locales en Contrat d’engagement jeune (CEJ) ou en parcours contractualisé d’accompagnement vers l’emploi et l’autonomie (</a:t>
            </a:r>
            <a:r>
              <a:rPr lang="fr-FR" sz="1200" i="1" dirty="0" err="1">
                <a:solidFill>
                  <a:srgbClr val="FF0000"/>
                </a:solidFill>
              </a:rPr>
              <a:t>Pacea</a:t>
            </a:r>
            <a:r>
              <a:rPr lang="fr-FR" sz="1200" i="1" dirty="0">
                <a:solidFill>
                  <a:srgbClr val="FF0000"/>
                </a:solidFill>
              </a:rPr>
              <a:t>)</a:t>
            </a:r>
          </a:p>
        </p:txBody>
      </p:sp>
      <p:pic>
        <p:nvPicPr>
          <p:cNvPr id="2" name="Image 1">
            <a:extLst>
              <a:ext uri="{FF2B5EF4-FFF2-40B4-BE49-F238E27FC236}">
                <a16:creationId xmlns:a16="http://schemas.microsoft.com/office/drawing/2014/main" id="{D1AA74F6-247B-8507-27D9-67DD71203495}"/>
              </a:ext>
            </a:extLst>
          </p:cNvPr>
          <p:cNvPicPr>
            <a:picLocks noChangeAspect="1"/>
          </p:cNvPicPr>
          <p:nvPr/>
        </p:nvPicPr>
        <p:blipFill>
          <a:blip r:embed="rId2"/>
          <a:stretch>
            <a:fillRect/>
          </a:stretch>
        </p:blipFill>
        <p:spPr>
          <a:xfrm>
            <a:off x="881126" y="1047417"/>
            <a:ext cx="6949699" cy="2952378"/>
          </a:xfrm>
          <a:prstGeom prst="rect">
            <a:avLst/>
          </a:prstGeom>
        </p:spPr>
      </p:pic>
      <p:sp>
        <p:nvSpPr>
          <p:cNvPr id="9" name="ZoneTexte 8">
            <a:extLst>
              <a:ext uri="{FF2B5EF4-FFF2-40B4-BE49-F238E27FC236}">
                <a16:creationId xmlns:a16="http://schemas.microsoft.com/office/drawing/2014/main" id="{2D457512-57EA-5F0D-56B1-EE5A2C9A315E}"/>
              </a:ext>
            </a:extLst>
          </p:cNvPr>
          <p:cNvSpPr txBox="1"/>
          <p:nvPr/>
        </p:nvSpPr>
        <p:spPr>
          <a:xfrm>
            <a:off x="113803" y="5598894"/>
            <a:ext cx="9030197" cy="646331"/>
          </a:xfrm>
          <a:prstGeom prst="rect">
            <a:avLst/>
          </a:prstGeom>
          <a:noFill/>
        </p:spPr>
        <p:txBody>
          <a:bodyPr wrap="square" rtlCol="0">
            <a:spAutoFit/>
          </a:bodyPr>
          <a:lstStyle/>
          <a:p>
            <a:r>
              <a:rPr lang="fr-FR" sz="1200" i="1" u="none" strike="noStrike" baseline="0" dirty="0">
                <a:solidFill>
                  <a:srgbClr val="FF0000"/>
                </a:solidFill>
                <a:latin typeface="Arial" panose="020B0604020202020204" pitchFamily="34" charset="0"/>
              </a:rPr>
              <a:t>**Avertissement évolution des règles d’actualisation : Depuis le mois d’octobre 2024, les effectifs d’inscrits à France Travail en catégories A, B et C sont affectés par des changements dans les règles d’actualisation. Ces changements réhaussent les effectifs comptabilisés en catégorie A et réduisent les effectifs en catégories B et C, ainsi que les sorties des catégories A, B, C.</a:t>
            </a:r>
            <a:endParaRPr lang="fr-FR" sz="1200" i="1" dirty="0">
              <a:solidFill>
                <a:srgbClr val="FF0000"/>
              </a:solidFill>
            </a:endParaRPr>
          </a:p>
        </p:txBody>
      </p:sp>
    </p:spTree>
    <p:extLst>
      <p:ext uri="{BB962C8B-B14F-4D97-AF65-F5344CB8AC3E}">
        <p14:creationId xmlns:p14="http://schemas.microsoft.com/office/powerpoint/2010/main" val="4219041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0320344-47C5-41CD-98FB-E8DEDA0D4589}"/>
              </a:ext>
            </a:extLst>
          </p:cNvPr>
          <p:cNvSpPr>
            <a:spLocks noGrp="1"/>
          </p:cNvSpPr>
          <p:nvPr>
            <p:ph type="title"/>
          </p:nvPr>
        </p:nvSpPr>
        <p:spPr>
          <a:xfrm>
            <a:off x="4931764" y="2492896"/>
            <a:ext cx="3654157" cy="1224136"/>
          </a:xfrm>
        </p:spPr>
        <p:txBody>
          <a:bodyPr>
            <a:normAutofit/>
          </a:bodyPr>
          <a:lstStyle/>
          <a:p>
            <a:r>
              <a:rPr lang="fr-FR" sz="2600" b="1" dirty="0">
                <a:solidFill>
                  <a:schemeClr val="tx2"/>
                </a:solidFill>
              </a:rPr>
              <a:t>LE chômage indemnisé</a:t>
            </a:r>
          </a:p>
        </p:txBody>
      </p:sp>
      <p:pic>
        <p:nvPicPr>
          <p:cNvPr id="8" name="Espace réservé pour une image  7">
            <a:extLst>
              <a:ext uri="{FF2B5EF4-FFF2-40B4-BE49-F238E27FC236}">
                <a16:creationId xmlns:a16="http://schemas.microsoft.com/office/drawing/2014/main" id="{819D671D-B9B0-492D-8504-7527DD68648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2912" r="12912"/>
          <a:stretch>
            <a:fillRect/>
          </a:stretch>
        </p:blipFill>
        <p:spPr/>
      </p:pic>
      <p:sp>
        <p:nvSpPr>
          <p:cNvPr id="28" name="Espace réservé du numéro de diapositive 27">
            <a:extLst>
              <a:ext uri="{FF2B5EF4-FFF2-40B4-BE49-F238E27FC236}">
                <a16:creationId xmlns:a16="http://schemas.microsoft.com/office/drawing/2014/main" id="{177D88E9-6D72-4CBD-AE99-E337099EE237}"/>
              </a:ext>
            </a:extLst>
          </p:cNvPr>
          <p:cNvSpPr>
            <a:spLocks noGrp="1"/>
          </p:cNvSpPr>
          <p:nvPr>
            <p:ph type="sldNum" sz="quarter" idx="12"/>
          </p:nvPr>
        </p:nvSpPr>
        <p:spPr/>
        <p:txBody>
          <a:bodyPr/>
          <a:lstStyle/>
          <a:p>
            <a:fld id="{E5C3AFE5-AA87-46A3-8AEF-92DC5C6A7126}" type="slidenum">
              <a:rPr lang="fr-FR" smtClean="0"/>
              <a:t>46</a:t>
            </a:fld>
            <a:endParaRPr lang="fr-FR" dirty="0"/>
          </a:p>
        </p:txBody>
      </p:sp>
    </p:spTree>
    <p:extLst>
      <p:ext uri="{BB962C8B-B14F-4D97-AF65-F5344CB8AC3E}">
        <p14:creationId xmlns:p14="http://schemas.microsoft.com/office/powerpoint/2010/main" val="3443557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u numéro de diapositive 4"/>
          <p:cNvSpPr>
            <a:spLocks noGrp="1"/>
          </p:cNvSpPr>
          <p:nvPr>
            <p:ph type="sldNum" sz="quarter" idx="12"/>
          </p:nvPr>
        </p:nvSpPr>
        <p:spPr>
          <a:xfrm>
            <a:off x="6975961" y="6381750"/>
            <a:ext cx="2133600" cy="476250"/>
          </a:xfr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FED5C44-65C9-4CB3-8468-BFB1CB9C4CFD}" type="slidenum">
              <a:rPr lang="fr-FR" altLang="fr-FR" sz="1200" smtClean="0"/>
              <a:pPr eaLnBrk="1" hangingPunct="1">
                <a:spcBef>
                  <a:spcPct val="0"/>
                </a:spcBef>
                <a:buFontTx/>
                <a:buNone/>
              </a:pPr>
              <a:t>47</a:t>
            </a:fld>
            <a:endParaRPr lang="fr-FR" altLang="fr-FR" sz="1200" dirty="0"/>
          </a:p>
        </p:txBody>
      </p:sp>
      <p:sp>
        <p:nvSpPr>
          <p:cNvPr id="84996" name="Text Box 7"/>
          <p:cNvSpPr txBox="1">
            <a:spLocks noChangeArrowheads="1"/>
          </p:cNvSpPr>
          <p:nvPr/>
        </p:nvSpPr>
        <p:spPr bwMode="auto">
          <a:xfrm>
            <a:off x="5767722" y="6569075"/>
            <a:ext cx="337628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fr-FR" altLang="fr-FR" sz="900" i="1" dirty="0">
                <a:solidFill>
                  <a:schemeClr val="accent6"/>
                </a:solidFill>
              </a:rPr>
              <a:t>Source : Fichier National des Allocataires - STOCHO</a:t>
            </a:r>
          </a:p>
        </p:txBody>
      </p:sp>
      <p:sp>
        <p:nvSpPr>
          <p:cNvPr id="2" name="Rectangle 1"/>
          <p:cNvSpPr/>
          <p:nvPr/>
        </p:nvSpPr>
        <p:spPr>
          <a:xfrm>
            <a:off x="323528" y="908720"/>
            <a:ext cx="8640960" cy="3262432"/>
          </a:xfrm>
          <a:prstGeom prst="rect">
            <a:avLst/>
          </a:prstGeom>
        </p:spPr>
        <p:txBody>
          <a:bodyPr wrap="square">
            <a:spAutoFit/>
          </a:bodyPr>
          <a:lstStyle/>
          <a:p>
            <a:r>
              <a:rPr lang="fr-FR" sz="2300" dirty="0"/>
              <a:t>A fin décembre 2024, 365 300 demandeurs d’emploi indemnisés en </a:t>
            </a:r>
            <a:r>
              <a:rPr lang="fr-FR" sz="2300" dirty="0" err="1"/>
              <a:t>Auvergne-Rhône-Alpes</a:t>
            </a:r>
            <a:r>
              <a:rPr lang="fr-FR" sz="2300" dirty="0"/>
              <a:t>. Ainsi, 52% des demandeurs d’emploi (catégories ABCDE) sont indemnisés. </a:t>
            </a:r>
          </a:p>
          <a:p>
            <a:endParaRPr lang="fr-FR" sz="2300" dirty="0"/>
          </a:p>
          <a:p>
            <a:r>
              <a:rPr lang="fr-FR" dirty="0"/>
              <a:t>Le montant mensuel brut moyen du droit d’allocation chômage est de 1 370 €.</a:t>
            </a:r>
          </a:p>
          <a:p>
            <a:r>
              <a:rPr lang="fr-FR" dirty="0"/>
              <a:t>- 5% des demandeurs d’emploi indemnisés touchent moins de 530 €.</a:t>
            </a:r>
          </a:p>
          <a:p>
            <a:r>
              <a:rPr lang="fr-FR" dirty="0"/>
              <a:t>- 25% des demandeurs d’emploi indemnisés touchent moins de 930 €.</a:t>
            </a:r>
          </a:p>
          <a:p>
            <a:r>
              <a:rPr lang="fr-FR" dirty="0"/>
              <a:t>- 50% des demandeurs d’emploi indemnisés touchent moins de 1 170 €.</a:t>
            </a:r>
          </a:p>
          <a:p>
            <a:r>
              <a:rPr lang="fr-FR" dirty="0"/>
              <a:t>- 75% des demandeurs d’emploi indemnisés touchent moins de 1 560 €.</a:t>
            </a:r>
          </a:p>
          <a:p>
            <a:r>
              <a:rPr lang="fr-FR" dirty="0"/>
              <a:t>- 95% des demandeurs d’emploi indemnisés touchent moins de 2 770 €.</a:t>
            </a:r>
          </a:p>
        </p:txBody>
      </p:sp>
      <p:sp>
        <p:nvSpPr>
          <p:cNvPr id="7" name="object 13">
            <a:extLst>
              <a:ext uri="{FF2B5EF4-FFF2-40B4-BE49-F238E27FC236}">
                <a16:creationId xmlns:a16="http://schemas.microsoft.com/office/drawing/2014/main" id="{426985CA-2ECC-4706-BA39-018C52F13A49}"/>
              </a:ext>
            </a:extLst>
          </p:cNvPr>
          <p:cNvSpPr txBox="1"/>
          <p:nvPr/>
        </p:nvSpPr>
        <p:spPr>
          <a:xfrm>
            <a:off x="994899" y="216367"/>
            <a:ext cx="7597557" cy="305212"/>
          </a:xfrm>
          <a:prstGeom prst="rect">
            <a:avLst/>
          </a:prstGeom>
        </p:spPr>
        <p:txBody>
          <a:bodyPr vert="horz" wrap="square" lIns="0" tIns="12700" rIns="0" bIns="0" rtlCol="0">
            <a:spAutoFit/>
          </a:bodyPr>
          <a:lstStyle/>
          <a:p>
            <a:pPr marL="12700">
              <a:lnSpc>
                <a:spcPct val="100000"/>
              </a:lnSpc>
              <a:spcBef>
                <a:spcPts val="100"/>
              </a:spcBef>
            </a:pPr>
            <a:r>
              <a:rPr lang="fr-FR" sz="1900" dirty="0">
                <a:solidFill>
                  <a:srgbClr val="EA4C37"/>
                </a:solidFill>
                <a:latin typeface="Arial" panose="020B0604020202020204" pitchFamily="34" charset="0"/>
                <a:cs typeface="Arial" panose="020B0604020202020204" pitchFamily="34" charset="0"/>
              </a:rPr>
              <a:t>Les demandeurs d’emploi indemnisés en </a:t>
            </a:r>
            <a:r>
              <a:rPr lang="fr-FR" sz="1900" dirty="0" err="1">
                <a:solidFill>
                  <a:srgbClr val="EA4C37"/>
                </a:solidFill>
                <a:latin typeface="Arial" panose="020B0604020202020204" pitchFamily="34" charset="0"/>
                <a:cs typeface="Arial" panose="020B0604020202020204" pitchFamily="34" charset="0"/>
              </a:rPr>
              <a:t>Auvergne-Rhône-Alpes</a:t>
            </a:r>
            <a:endParaRPr lang="fr-FR" sz="1900" dirty="0">
              <a:solidFill>
                <a:srgbClr val="EA4C3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42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3">
            <a:extLst>
              <a:ext uri="{FF2B5EF4-FFF2-40B4-BE49-F238E27FC236}">
                <a16:creationId xmlns:a16="http://schemas.microsoft.com/office/drawing/2014/main" id="{426985CA-2ECC-4706-BA39-018C52F13A49}"/>
              </a:ext>
            </a:extLst>
          </p:cNvPr>
          <p:cNvSpPr txBox="1"/>
          <p:nvPr/>
        </p:nvSpPr>
        <p:spPr>
          <a:xfrm>
            <a:off x="994899" y="216367"/>
            <a:ext cx="7597557" cy="305212"/>
          </a:xfrm>
          <a:prstGeom prst="rect">
            <a:avLst/>
          </a:prstGeom>
        </p:spPr>
        <p:txBody>
          <a:bodyPr vert="horz" wrap="square" lIns="0" tIns="12700" rIns="0" bIns="0" rtlCol="0">
            <a:spAutoFit/>
          </a:bodyPr>
          <a:lstStyle/>
          <a:p>
            <a:pPr marL="12700">
              <a:lnSpc>
                <a:spcPct val="100000"/>
              </a:lnSpc>
              <a:spcBef>
                <a:spcPts val="100"/>
              </a:spcBef>
            </a:pPr>
            <a:r>
              <a:rPr lang="fr-FR" sz="1900" dirty="0">
                <a:solidFill>
                  <a:srgbClr val="EA4C37"/>
                </a:solidFill>
                <a:latin typeface="Arial" panose="020B0604020202020204" pitchFamily="34" charset="0"/>
                <a:cs typeface="Arial" panose="020B0604020202020204" pitchFamily="34" charset="0"/>
              </a:rPr>
              <a:t>Les demandeurs d’emploi indemnisés en </a:t>
            </a:r>
            <a:r>
              <a:rPr lang="fr-FR" sz="1900" dirty="0" err="1">
                <a:solidFill>
                  <a:srgbClr val="EA4C37"/>
                </a:solidFill>
                <a:latin typeface="Arial" panose="020B0604020202020204" pitchFamily="34" charset="0"/>
                <a:cs typeface="Arial" panose="020B0604020202020204" pitchFamily="34" charset="0"/>
              </a:rPr>
              <a:t>Auvergne-Rhône-Alpes</a:t>
            </a:r>
            <a:endParaRPr lang="fr-FR" sz="1900" dirty="0">
              <a:solidFill>
                <a:srgbClr val="EA4C37"/>
              </a:solidFill>
              <a:latin typeface="Arial" panose="020B0604020202020204" pitchFamily="34" charset="0"/>
              <a:cs typeface="Arial" panose="020B0604020202020204" pitchFamily="34" charset="0"/>
            </a:endParaRPr>
          </a:p>
        </p:txBody>
      </p:sp>
      <p:sp>
        <p:nvSpPr>
          <p:cNvPr id="4" name="ZoneTexte 3"/>
          <p:cNvSpPr txBox="1"/>
          <p:nvPr/>
        </p:nvSpPr>
        <p:spPr>
          <a:xfrm>
            <a:off x="467544" y="5301208"/>
            <a:ext cx="6912768" cy="969496"/>
          </a:xfrm>
          <a:prstGeom prst="rect">
            <a:avLst/>
          </a:prstGeom>
          <a:noFill/>
        </p:spPr>
        <p:txBody>
          <a:bodyPr wrap="square" rtlCol="0">
            <a:spAutoFit/>
          </a:bodyPr>
          <a:lstStyle/>
          <a:p>
            <a:r>
              <a:rPr lang="fr-FR" dirty="0"/>
              <a:t>En savoir plus : </a:t>
            </a:r>
            <a:r>
              <a:rPr lang="fr-FR" dirty="0">
                <a:hlinkClick r:id="rId3"/>
              </a:rPr>
              <a:t>https://www.observatoire-emploi-ara.fr/upload/files/s-i-2025-01-dei-au-30-septembre-2024-677e34aad8efb126632713.pdf</a:t>
            </a:r>
            <a:r>
              <a:rPr lang="fr-FR" dirty="0"/>
              <a:t> </a:t>
            </a:r>
          </a:p>
        </p:txBody>
      </p:sp>
      <p:pic>
        <p:nvPicPr>
          <p:cNvPr id="3" name="Image 2"/>
          <p:cNvPicPr>
            <a:picLocks noChangeAspect="1"/>
          </p:cNvPicPr>
          <p:nvPr/>
        </p:nvPicPr>
        <p:blipFill>
          <a:blip r:embed="rId4"/>
          <a:stretch>
            <a:fillRect/>
          </a:stretch>
        </p:blipFill>
        <p:spPr>
          <a:xfrm>
            <a:off x="467544" y="973056"/>
            <a:ext cx="8267700" cy="3876675"/>
          </a:xfrm>
          <a:prstGeom prst="rect">
            <a:avLst/>
          </a:prstGeom>
        </p:spPr>
      </p:pic>
    </p:spTree>
    <p:extLst>
      <p:ext uri="{BB962C8B-B14F-4D97-AF65-F5344CB8AC3E}">
        <p14:creationId xmlns:p14="http://schemas.microsoft.com/office/powerpoint/2010/main" val="26875668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66DCC-9EC1-C590-B21F-5DEDB32D8B6C}"/>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11A90211-1E59-CA27-4FDA-736C1DA373D3}"/>
              </a:ext>
            </a:extLst>
          </p:cNvPr>
          <p:cNvSpPr>
            <a:spLocks noGrp="1"/>
          </p:cNvSpPr>
          <p:nvPr>
            <p:ph type="title"/>
          </p:nvPr>
        </p:nvSpPr>
        <p:spPr>
          <a:xfrm>
            <a:off x="4931764" y="2492896"/>
            <a:ext cx="3654157" cy="1224136"/>
          </a:xfrm>
        </p:spPr>
        <p:txBody>
          <a:bodyPr>
            <a:normAutofit fontScale="90000"/>
          </a:bodyPr>
          <a:lstStyle/>
          <a:p>
            <a:r>
              <a:rPr lang="fr-FR" sz="2600" b="1" dirty="0">
                <a:solidFill>
                  <a:schemeClr val="tx2"/>
                </a:solidFill>
              </a:rPr>
              <a:t>Focus sur l’inscription à France travail des bénéficiaires du </a:t>
            </a:r>
            <a:r>
              <a:rPr lang="fr-FR" sz="2600" b="1" dirty="0" err="1">
                <a:solidFill>
                  <a:schemeClr val="tx2"/>
                </a:solidFill>
              </a:rPr>
              <a:t>rsa</a:t>
            </a:r>
            <a:endParaRPr lang="fr-FR" sz="2600" b="1" dirty="0">
              <a:solidFill>
                <a:schemeClr val="tx2"/>
              </a:solidFill>
            </a:endParaRPr>
          </a:p>
        </p:txBody>
      </p:sp>
      <p:pic>
        <p:nvPicPr>
          <p:cNvPr id="8" name="Espace réservé pour une image  7">
            <a:extLst>
              <a:ext uri="{FF2B5EF4-FFF2-40B4-BE49-F238E27FC236}">
                <a16:creationId xmlns:a16="http://schemas.microsoft.com/office/drawing/2014/main" id="{14C01FF8-1267-DB90-D96A-83599621058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2912" r="12912"/>
          <a:stretch>
            <a:fillRect/>
          </a:stretch>
        </p:blipFill>
        <p:spPr/>
      </p:pic>
      <p:sp>
        <p:nvSpPr>
          <p:cNvPr id="28" name="Espace réservé du numéro de diapositive 27">
            <a:extLst>
              <a:ext uri="{FF2B5EF4-FFF2-40B4-BE49-F238E27FC236}">
                <a16:creationId xmlns:a16="http://schemas.microsoft.com/office/drawing/2014/main" id="{1780955E-5B83-B34B-F9C1-834B150EE553}"/>
              </a:ext>
            </a:extLst>
          </p:cNvPr>
          <p:cNvSpPr>
            <a:spLocks noGrp="1"/>
          </p:cNvSpPr>
          <p:nvPr>
            <p:ph type="sldNum" sz="quarter" idx="12"/>
          </p:nvPr>
        </p:nvSpPr>
        <p:spPr/>
        <p:txBody>
          <a:bodyPr/>
          <a:lstStyle/>
          <a:p>
            <a:fld id="{E5C3AFE5-AA87-46A3-8AEF-92DC5C6A7126}" type="slidenum">
              <a:rPr lang="fr-FR" smtClean="0"/>
              <a:t>49</a:t>
            </a:fld>
            <a:endParaRPr lang="fr-FR" dirty="0"/>
          </a:p>
        </p:txBody>
      </p:sp>
    </p:spTree>
    <p:extLst>
      <p:ext uri="{BB962C8B-B14F-4D97-AF65-F5344CB8AC3E}">
        <p14:creationId xmlns:p14="http://schemas.microsoft.com/office/powerpoint/2010/main" val="380479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6BE367A2-EB7C-4FAC-BCF9-6631DA80CD58}" type="slidenum">
              <a:rPr lang="fr-FR" altLang="fr-FR" smtClean="0"/>
              <a:pPr>
                <a:defRPr/>
              </a:pPr>
              <a:t>5</a:t>
            </a:fld>
            <a:endParaRPr lang="fr-FR" altLang="fr-FR"/>
          </a:p>
        </p:txBody>
      </p:sp>
      <p:sp>
        <p:nvSpPr>
          <p:cNvPr id="3" name="object 13">
            <a:extLst>
              <a:ext uri="{FF2B5EF4-FFF2-40B4-BE49-F238E27FC236}">
                <a16:creationId xmlns:a16="http://schemas.microsoft.com/office/drawing/2014/main" id="{426985CA-2ECC-4706-BA39-018C52F13A49}"/>
              </a:ext>
            </a:extLst>
          </p:cNvPr>
          <p:cNvSpPr txBox="1"/>
          <p:nvPr/>
        </p:nvSpPr>
        <p:spPr>
          <a:xfrm>
            <a:off x="884972" y="188640"/>
            <a:ext cx="7931224" cy="259045"/>
          </a:xfrm>
          <a:prstGeom prst="rect">
            <a:avLst/>
          </a:prstGeom>
        </p:spPr>
        <p:txBody>
          <a:bodyPr vert="horz" wrap="square" lIns="0" tIns="12700" rIns="0" bIns="0" rtlCol="0">
            <a:spAutoFit/>
          </a:bodyPr>
          <a:lstStyle/>
          <a:p>
            <a:pPr marL="12700">
              <a:lnSpc>
                <a:spcPct val="100000"/>
              </a:lnSpc>
              <a:spcBef>
                <a:spcPts val="100"/>
              </a:spcBef>
            </a:pPr>
            <a:r>
              <a:rPr lang="fr-FR" sz="1600" dirty="0">
                <a:solidFill>
                  <a:srgbClr val="EA4C37"/>
                </a:solidFill>
                <a:latin typeface="Arial" panose="020B0604020202020204" pitchFamily="34" charset="0"/>
                <a:cs typeface="Arial" panose="020B0604020202020204" pitchFamily="34" charset="0"/>
              </a:rPr>
              <a:t>Au quatrième trimestre 2024, le PIB recule de -0,1 %</a:t>
            </a:r>
          </a:p>
        </p:txBody>
      </p:sp>
      <p:sp>
        <p:nvSpPr>
          <p:cNvPr id="8" name="AutoShape 12"/>
          <p:cNvSpPr>
            <a:spLocks noChangeArrowheads="1"/>
          </p:cNvSpPr>
          <p:nvPr/>
        </p:nvSpPr>
        <p:spPr bwMode="gray">
          <a:xfrm>
            <a:off x="1331641" y="1180014"/>
            <a:ext cx="6655351" cy="548106"/>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1600" b="1" dirty="0">
                <a:solidFill>
                  <a:schemeClr val="bg1"/>
                </a:solidFill>
                <a:ea typeface="ヒラギノ角ゴ Pro W3" charset="-128"/>
                <a:cs typeface="Times New Roman" pitchFamily="18" charset="0"/>
              </a:rPr>
              <a:t>Evolution </a:t>
            </a:r>
            <a:r>
              <a:rPr lang="en-US" altLang="fr-FR" sz="1600" b="1" dirty="0" err="1">
                <a:solidFill>
                  <a:schemeClr val="bg1"/>
                </a:solidFill>
                <a:ea typeface="ヒラギノ角ゴ Pro W3" charset="-128"/>
                <a:cs typeface="Times New Roman" pitchFamily="18" charset="0"/>
              </a:rPr>
              <a:t>trimestrielle</a:t>
            </a:r>
            <a:r>
              <a:rPr lang="en-US" altLang="fr-FR" sz="1600" b="1" dirty="0">
                <a:solidFill>
                  <a:schemeClr val="bg1"/>
                </a:solidFill>
                <a:ea typeface="ヒラギノ角ゴ Pro W3" charset="-128"/>
                <a:cs typeface="Times New Roman" pitchFamily="18" charset="0"/>
              </a:rPr>
              <a:t> du PIB </a:t>
            </a:r>
            <a:r>
              <a:rPr lang="en-US" altLang="fr-FR" sz="1600" b="1" dirty="0" err="1">
                <a:solidFill>
                  <a:schemeClr val="bg1"/>
                </a:solidFill>
                <a:ea typeface="ヒラギノ角ゴ Pro W3" charset="-128"/>
                <a:cs typeface="Times New Roman" pitchFamily="18" charset="0"/>
              </a:rPr>
              <a:t>en</a:t>
            </a:r>
            <a:r>
              <a:rPr lang="en-US" altLang="fr-FR" sz="1600" b="1" dirty="0">
                <a:solidFill>
                  <a:schemeClr val="bg1"/>
                </a:solidFill>
                <a:ea typeface="ヒラギノ角ゴ Pro W3" charset="-128"/>
                <a:cs typeface="Times New Roman" pitchFamily="18" charset="0"/>
              </a:rPr>
              <a:t> France</a:t>
            </a:r>
            <a:endParaRPr lang="en-US" altLang="fr-FR" sz="1200" b="1" dirty="0">
              <a:solidFill>
                <a:schemeClr val="bg1"/>
              </a:solidFill>
              <a:ea typeface="ヒラギノ角ゴ Pro W3" charset="-128"/>
              <a:cs typeface="Times New Roman" pitchFamily="18" charset="0"/>
            </a:endParaRPr>
          </a:p>
        </p:txBody>
      </p:sp>
      <p:pic>
        <p:nvPicPr>
          <p:cNvPr id="4" name="Image 3"/>
          <p:cNvPicPr>
            <a:picLocks noChangeAspect="1"/>
          </p:cNvPicPr>
          <p:nvPr/>
        </p:nvPicPr>
        <p:blipFill>
          <a:blip r:embed="rId3"/>
          <a:stretch>
            <a:fillRect/>
          </a:stretch>
        </p:blipFill>
        <p:spPr>
          <a:xfrm>
            <a:off x="387475" y="2060848"/>
            <a:ext cx="8409641" cy="3816424"/>
          </a:xfrm>
          <a:prstGeom prst="rect">
            <a:avLst/>
          </a:prstGeom>
        </p:spPr>
      </p:pic>
    </p:spTree>
    <p:extLst>
      <p:ext uri="{BB962C8B-B14F-4D97-AF65-F5344CB8AC3E}">
        <p14:creationId xmlns:p14="http://schemas.microsoft.com/office/powerpoint/2010/main" val="2204017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FC78B8D-49A4-3A01-0E77-198089AEB6F7}"/>
              </a:ext>
            </a:extLst>
          </p:cNvPr>
          <p:cNvSpPr>
            <a:spLocks noGrp="1"/>
          </p:cNvSpPr>
          <p:nvPr>
            <p:ph type="title"/>
          </p:nvPr>
        </p:nvSpPr>
        <p:spPr>
          <a:xfrm>
            <a:off x="-61477" y="146507"/>
            <a:ext cx="8516274" cy="429102"/>
          </a:xfrm>
        </p:spPr>
        <p:txBody>
          <a:bodyPr/>
          <a:lstStyle/>
          <a:p>
            <a:r>
              <a:rPr lang="fr-FR" sz="3600" dirty="0">
                <a:solidFill>
                  <a:schemeClr val="tx1"/>
                </a:solidFill>
              </a:rPr>
              <a:t>BRSA inscrits à France Travail</a:t>
            </a:r>
            <a:endParaRPr lang="fr-FR" sz="2400" dirty="0">
              <a:solidFill>
                <a:schemeClr val="tx1"/>
              </a:solidFill>
            </a:endParaRPr>
          </a:p>
        </p:txBody>
      </p:sp>
      <p:sp>
        <p:nvSpPr>
          <p:cNvPr id="2" name="Espace réservé du pied de page 1">
            <a:extLst>
              <a:ext uri="{FF2B5EF4-FFF2-40B4-BE49-F238E27FC236}">
                <a16:creationId xmlns:a16="http://schemas.microsoft.com/office/drawing/2014/main" id="{21D468B5-EBAD-27DA-8121-47FFC1ACC5BF}"/>
              </a:ext>
            </a:extLst>
          </p:cNvPr>
          <p:cNvSpPr>
            <a:spLocks noGrp="1"/>
          </p:cNvSpPr>
          <p:nvPr>
            <p:ph type="ftr" sz="quarter" idx="10"/>
          </p:nvPr>
        </p:nvSpPr>
        <p:spPr/>
        <p:txBody>
          <a:bodyPr/>
          <a:lstStyle/>
          <a:p>
            <a:fld id="{78204B4B-BB4B-4750-8B85-4AED3312DD1E}" type="slidenum">
              <a:rPr lang="fr-FR" smtClean="0"/>
              <a:t>50</a:t>
            </a:fld>
            <a:endParaRPr lang="fr-FR" dirty="0"/>
          </a:p>
        </p:txBody>
      </p:sp>
      <p:pic>
        <p:nvPicPr>
          <p:cNvPr id="4" name="Image 3">
            <a:extLst>
              <a:ext uri="{FF2B5EF4-FFF2-40B4-BE49-F238E27FC236}">
                <a16:creationId xmlns:a16="http://schemas.microsoft.com/office/drawing/2014/main" id="{94234B01-029E-6A43-8E3F-44A023CA1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33675"/>
            <a:ext cx="6663461" cy="5029457"/>
          </a:xfrm>
          <a:prstGeom prst="rect">
            <a:avLst/>
          </a:prstGeom>
        </p:spPr>
      </p:pic>
      <p:sp>
        <p:nvSpPr>
          <p:cNvPr id="6" name="ZoneTexte 5">
            <a:extLst>
              <a:ext uri="{FF2B5EF4-FFF2-40B4-BE49-F238E27FC236}">
                <a16:creationId xmlns:a16="http://schemas.microsoft.com/office/drawing/2014/main" id="{B3FC3DE6-1F2A-320F-9D2B-7D277AA1A49F}"/>
              </a:ext>
            </a:extLst>
          </p:cNvPr>
          <p:cNvSpPr txBox="1"/>
          <p:nvPr/>
        </p:nvSpPr>
        <p:spPr>
          <a:xfrm>
            <a:off x="259140" y="6584532"/>
            <a:ext cx="5444837" cy="253916"/>
          </a:xfrm>
          <a:prstGeom prst="rect">
            <a:avLst/>
          </a:prstGeom>
          <a:noFill/>
        </p:spPr>
        <p:txBody>
          <a:bodyPr wrap="square" rtlCol="0">
            <a:spAutoFit/>
          </a:bodyPr>
          <a:lstStyle/>
          <a:p>
            <a:r>
              <a:rPr lang="fr-FR" sz="1050" dirty="0">
                <a:solidFill>
                  <a:schemeClr val="tx2"/>
                </a:solidFill>
              </a:rPr>
              <a:t>Sources : France Travail –  BRSA inscrits à France Travail, en cours au 13 avril 2025</a:t>
            </a:r>
          </a:p>
        </p:txBody>
      </p:sp>
      <p:pic>
        <p:nvPicPr>
          <p:cNvPr id="3" name="Image 2">
            <a:extLst>
              <a:ext uri="{FF2B5EF4-FFF2-40B4-BE49-F238E27FC236}">
                <a16:creationId xmlns:a16="http://schemas.microsoft.com/office/drawing/2014/main" id="{D1E344EB-D196-0405-16C0-B3753960AE4C}"/>
              </a:ext>
            </a:extLst>
          </p:cNvPr>
          <p:cNvPicPr>
            <a:picLocks noChangeAspect="1"/>
          </p:cNvPicPr>
          <p:nvPr/>
        </p:nvPicPr>
        <p:blipFill>
          <a:blip r:embed="rId3"/>
          <a:stretch>
            <a:fillRect/>
          </a:stretch>
        </p:blipFill>
        <p:spPr>
          <a:xfrm>
            <a:off x="5508104" y="4690191"/>
            <a:ext cx="3513842" cy="1446876"/>
          </a:xfrm>
          <a:prstGeom prst="rect">
            <a:avLst/>
          </a:prstGeom>
        </p:spPr>
      </p:pic>
      <p:sp>
        <p:nvSpPr>
          <p:cNvPr id="5" name="ZoneTexte 4">
            <a:extLst>
              <a:ext uri="{FF2B5EF4-FFF2-40B4-BE49-F238E27FC236}">
                <a16:creationId xmlns:a16="http://schemas.microsoft.com/office/drawing/2014/main" id="{DAFA4D97-41DA-4BAA-128C-5E86184993E2}"/>
              </a:ext>
            </a:extLst>
          </p:cNvPr>
          <p:cNvSpPr txBox="1"/>
          <p:nvPr/>
        </p:nvSpPr>
        <p:spPr>
          <a:xfrm>
            <a:off x="1389127" y="1546809"/>
            <a:ext cx="974905" cy="523220"/>
          </a:xfrm>
          <a:prstGeom prst="rect">
            <a:avLst/>
          </a:prstGeom>
          <a:noFill/>
        </p:spPr>
        <p:txBody>
          <a:bodyPr wrap="square" rtlCol="0">
            <a:spAutoFit/>
          </a:bodyPr>
          <a:lstStyle/>
          <a:p>
            <a:pPr algn="ctr"/>
            <a:r>
              <a:rPr lang="fr-FR" sz="1400" dirty="0">
                <a:solidFill>
                  <a:schemeClr val="tx2"/>
                </a:solidFill>
                <a:latin typeface="+mj-lt"/>
              </a:rPr>
              <a:t>Allier</a:t>
            </a:r>
          </a:p>
          <a:p>
            <a:pPr algn="ctr"/>
            <a:r>
              <a:rPr lang="fr-FR" sz="1400" dirty="0">
                <a:solidFill>
                  <a:schemeClr val="tx2"/>
                </a:solidFill>
                <a:latin typeface="+mj-lt"/>
              </a:rPr>
              <a:t>9 780</a:t>
            </a:r>
          </a:p>
        </p:txBody>
      </p:sp>
      <p:sp>
        <p:nvSpPr>
          <p:cNvPr id="9" name="ZoneTexte 8">
            <a:extLst>
              <a:ext uri="{FF2B5EF4-FFF2-40B4-BE49-F238E27FC236}">
                <a16:creationId xmlns:a16="http://schemas.microsoft.com/office/drawing/2014/main" id="{E180B8B0-ACF4-F944-96A3-238097CA9A7A}"/>
              </a:ext>
            </a:extLst>
          </p:cNvPr>
          <p:cNvSpPr txBox="1"/>
          <p:nvPr/>
        </p:nvSpPr>
        <p:spPr>
          <a:xfrm>
            <a:off x="1009148" y="2831128"/>
            <a:ext cx="1624165" cy="523220"/>
          </a:xfrm>
          <a:prstGeom prst="rect">
            <a:avLst/>
          </a:prstGeom>
          <a:noFill/>
        </p:spPr>
        <p:txBody>
          <a:bodyPr wrap="square" rtlCol="0">
            <a:spAutoFit/>
          </a:bodyPr>
          <a:lstStyle/>
          <a:p>
            <a:pPr algn="ctr"/>
            <a:r>
              <a:rPr lang="fr-FR" sz="1400" b="1" dirty="0">
                <a:solidFill>
                  <a:srgbClr val="E97132"/>
                </a:solidFill>
                <a:latin typeface="+mj-lt"/>
              </a:rPr>
              <a:t>Puy-de-Dôme</a:t>
            </a:r>
          </a:p>
          <a:p>
            <a:pPr algn="ctr"/>
            <a:r>
              <a:rPr lang="fr-FR" sz="1400" b="1" dirty="0">
                <a:solidFill>
                  <a:srgbClr val="E97132"/>
                </a:solidFill>
                <a:latin typeface="+mj-lt"/>
              </a:rPr>
              <a:t>14 436</a:t>
            </a:r>
          </a:p>
        </p:txBody>
      </p:sp>
      <p:sp>
        <p:nvSpPr>
          <p:cNvPr id="21" name="ZoneTexte 20">
            <a:extLst>
              <a:ext uri="{FF2B5EF4-FFF2-40B4-BE49-F238E27FC236}">
                <a16:creationId xmlns:a16="http://schemas.microsoft.com/office/drawing/2014/main" id="{8FDB09A4-3A71-204A-330F-0754645AB8D0}"/>
              </a:ext>
            </a:extLst>
          </p:cNvPr>
          <p:cNvSpPr txBox="1"/>
          <p:nvPr/>
        </p:nvSpPr>
        <p:spPr>
          <a:xfrm>
            <a:off x="690657" y="3800502"/>
            <a:ext cx="974905" cy="523220"/>
          </a:xfrm>
          <a:prstGeom prst="rect">
            <a:avLst/>
          </a:prstGeom>
          <a:noFill/>
        </p:spPr>
        <p:txBody>
          <a:bodyPr wrap="square" rtlCol="0">
            <a:spAutoFit/>
          </a:bodyPr>
          <a:lstStyle/>
          <a:p>
            <a:pPr algn="ctr"/>
            <a:r>
              <a:rPr lang="fr-FR" sz="1400" dirty="0">
                <a:solidFill>
                  <a:schemeClr val="tx2"/>
                </a:solidFill>
                <a:latin typeface="+mj-lt"/>
              </a:rPr>
              <a:t>Cantal</a:t>
            </a:r>
          </a:p>
          <a:p>
            <a:pPr algn="ctr"/>
            <a:r>
              <a:rPr lang="fr-FR" sz="1400" dirty="0">
                <a:solidFill>
                  <a:schemeClr val="tx2"/>
                </a:solidFill>
                <a:latin typeface="+mj-lt"/>
              </a:rPr>
              <a:t>1 992</a:t>
            </a:r>
          </a:p>
        </p:txBody>
      </p:sp>
      <p:sp>
        <p:nvSpPr>
          <p:cNvPr id="22" name="ZoneTexte 21">
            <a:extLst>
              <a:ext uri="{FF2B5EF4-FFF2-40B4-BE49-F238E27FC236}">
                <a16:creationId xmlns:a16="http://schemas.microsoft.com/office/drawing/2014/main" id="{42956831-1BF6-4C97-F040-457B5F974E1F}"/>
              </a:ext>
            </a:extLst>
          </p:cNvPr>
          <p:cNvSpPr txBox="1"/>
          <p:nvPr/>
        </p:nvSpPr>
        <p:spPr>
          <a:xfrm>
            <a:off x="1895742" y="3719818"/>
            <a:ext cx="1459236" cy="523220"/>
          </a:xfrm>
          <a:prstGeom prst="rect">
            <a:avLst/>
          </a:prstGeom>
          <a:noFill/>
        </p:spPr>
        <p:txBody>
          <a:bodyPr wrap="square" rtlCol="0">
            <a:spAutoFit/>
          </a:bodyPr>
          <a:lstStyle/>
          <a:p>
            <a:pPr algn="ctr"/>
            <a:r>
              <a:rPr lang="fr-FR" sz="1400" dirty="0">
                <a:solidFill>
                  <a:schemeClr val="tx2"/>
                </a:solidFill>
                <a:latin typeface="+mj-lt"/>
              </a:rPr>
              <a:t>Haute-Loire</a:t>
            </a:r>
          </a:p>
          <a:p>
            <a:pPr algn="ctr"/>
            <a:r>
              <a:rPr lang="fr-FR" sz="1400" dirty="0">
                <a:solidFill>
                  <a:schemeClr val="tx2"/>
                </a:solidFill>
                <a:latin typeface="+mj-lt"/>
              </a:rPr>
              <a:t>2 915</a:t>
            </a:r>
          </a:p>
        </p:txBody>
      </p:sp>
      <p:sp>
        <p:nvSpPr>
          <p:cNvPr id="23" name="ZoneTexte 22">
            <a:extLst>
              <a:ext uri="{FF2B5EF4-FFF2-40B4-BE49-F238E27FC236}">
                <a16:creationId xmlns:a16="http://schemas.microsoft.com/office/drawing/2014/main" id="{FB958CC4-BBAB-6230-C98E-C0F3D017AE43}"/>
              </a:ext>
            </a:extLst>
          </p:cNvPr>
          <p:cNvSpPr txBox="1"/>
          <p:nvPr/>
        </p:nvSpPr>
        <p:spPr>
          <a:xfrm>
            <a:off x="2429082" y="2482550"/>
            <a:ext cx="974905" cy="523220"/>
          </a:xfrm>
          <a:prstGeom prst="rect">
            <a:avLst/>
          </a:prstGeom>
          <a:noFill/>
        </p:spPr>
        <p:txBody>
          <a:bodyPr wrap="square" rtlCol="0">
            <a:spAutoFit/>
          </a:bodyPr>
          <a:lstStyle/>
          <a:p>
            <a:pPr algn="ctr"/>
            <a:r>
              <a:rPr lang="fr-FR" sz="1400" b="1" dirty="0">
                <a:solidFill>
                  <a:srgbClr val="E97132"/>
                </a:solidFill>
                <a:latin typeface="+mj-lt"/>
              </a:rPr>
              <a:t>Loire</a:t>
            </a:r>
          </a:p>
          <a:p>
            <a:pPr algn="ctr"/>
            <a:r>
              <a:rPr lang="fr-FR" sz="1400" b="1" dirty="0">
                <a:solidFill>
                  <a:srgbClr val="E97132"/>
                </a:solidFill>
                <a:latin typeface="+mj-lt"/>
              </a:rPr>
              <a:t>17 430</a:t>
            </a:r>
          </a:p>
        </p:txBody>
      </p:sp>
      <p:sp>
        <p:nvSpPr>
          <p:cNvPr id="24" name="ZoneTexte 23">
            <a:extLst>
              <a:ext uri="{FF2B5EF4-FFF2-40B4-BE49-F238E27FC236}">
                <a16:creationId xmlns:a16="http://schemas.microsoft.com/office/drawing/2014/main" id="{2A915459-621F-1B78-E5BD-6F1D309EEE22}"/>
              </a:ext>
            </a:extLst>
          </p:cNvPr>
          <p:cNvSpPr txBox="1"/>
          <p:nvPr/>
        </p:nvSpPr>
        <p:spPr>
          <a:xfrm>
            <a:off x="3201423" y="2559154"/>
            <a:ext cx="974905" cy="523220"/>
          </a:xfrm>
          <a:prstGeom prst="rect">
            <a:avLst/>
          </a:prstGeom>
          <a:noFill/>
        </p:spPr>
        <p:txBody>
          <a:bodyPr wrap="square" rtlCol="0">
            <a:spAutoFit/>
          </a:bodyPr>
          <a:lstStyle/>
          <a:p>
            <a:pPr algn="ctr"/>
            <a:r>
              <a:rPr lang="fr-FR" sz="1400" b="1" dirty="0">
                <a:solidFill>
                  <a:srgbClr val="E97132"/>
                </a:solidFill>
                <a:latin typeface="+mj-lt"/>
              </a:rPr>
              <a:t>Rhône</a:t>
            </a:r>
          </a:p>
          <a:p>
            <a:pPr algn="ctr"/>
            <a:r>
              <a:rPr lang="fr-FR" sz="1400" b="1" dirty="0">
                <a:solidFill>
                  <a:srgbClr val="E97132"/>
                </a:solidFill>
                <a:latin typeface="+mj-lt"/>
              </a:rPr>
              <a:t>44 847</a:t>
            </a:r>
          </a:p>
        </p:txBody>
      </p:sp>
      <p:sp>
        <p:nvSpPr>
          <p:cNvPr id="25" name="ZoneTexte 24">
            <a:extLst>
              <a:ext uri="{FF2B5EF4-FFF2-40B4-BE49-F238E27FC236}">
                <a16:creationId xmlns:a16="http://schemas.microsoft.com/office/drawing/2014/main" id="{3BC237D8-2518-F9E4-3559-80AD8153EA93}"/>
              </a:ext>
            </a:extLst>
          </p:cNvPr>
          <p:cNvSpPr txBox="1"/>
          <p:nvPr/>
        </p:nvSpPr>
        <p:spPr>
          <a:xfrm>
            <a:off x="3944332" y="1950766"/>
            <a:ext cx="974905" cy="523220"/>
          </a:xfrm>
          <a:prstGeom prst="rect">
            <a:avLst/>
          </a:prstGeom>
          <a:noFill/>
        </p:spPr>
        <p:txBody>
          <a:bodyPr wrap="square" rtlCol="0">
            <a:spAutoFit/>
          </a:bodyPr>
          <a:lstStyle/>
          <a:p>
            <a:pPr algn="ctr"/>
            <a:r>
              <a:rPr lang="fr-FR" sz="1400" dirty="0">
                <a:solidFill>
                  <a:schemeClr val="tx2"/>
                </a:solidFill>
                <a:latin typeface="+mj-lt"/>
              </a:rPr>
              <a:t>Ain</a:t>
            </a:r>
          </a:p>
          <a:p>
            <a:pPr algn="ctr"/>
            <a:r>
              <a:rPr lang="fr-FR" sz="1400" dirty="0">
                <a:solidFill>
                  <a:schemeClr val="tx2"/>
                </a:solidFill>
                <a:latin typeface="+mj-lt"/>
              </a:rPr>
              <a:t>7 474</a:t>
            </a:r>
          </a:p>
        </p:txBody>
      </p:sp>
      <p:sp>
        <p:nvSpPr>
          <p:cNvPr id="26" name="ZoneTexte 25">
            <a:extLst>
              <a:ext uri="{FF2B5EF4-FFF2-40B4-BE49-F238E27FC236}">
                <a16:creationId xmlns:a16="http://schemas.microsoft.com/office/drawing/2014/main" id="{944F8635-63DD-7939-5B78-624E59D8FB34}"/>
              </a:ext>
            </a:extLst>
          </p:cNvPr>
          <p:cNvSpPr txBox="1"/>
          <p:nvPr/>
        </p:nvSpPr>
        <p:spPr>
          <a:xfrm>
            <a:off x="2779620" y="4613050"/>
            <a:ext cx="1164712" cy="523220"/>
          </a:xfrm>
          <a:prstGeom prst="rect">
            <a:avLst/>
          </a:prstGeom>
          <a:noFill/>
        </p:spPr>
        <p:txBody>
          <a:bodyPr wrap="square" rtlCol="0">
            <a:spAutoFit/>
          </a:bodyPr>
          <a:lstStyle/>
          <a:p>
            <a:pPr algn="ctr"/>
            <a:r>
              <a:rPr lang="fr-FR" sz="1400" dirty="0">
                <a:solidFill>
                  <a:schemeClr val="tx2"/>
                </a:solidFill>
                <a:latin typeface="+mj-lt"/>
              </a:rPr>
              <a:t>Ardèche</a:t>
            </a:r>
          </a:p>
          <a:p>
            <a:pPr algn="ctr"/>
            <a:r>
              <a:rPr lang="fr-FR" sz="1400" dirty="0">
                <a:solidFill>
                  <a:schemeClr val="tx2"/>
                </a:solidFill>
                <a:latin typeface="+mj-lt"/>
              </a:rPr>
              <a:t>5 948</a:t>
            </a:r>
          </a:p>
        </p:txBody>
      </p:sp>
      <p:sp>
        <p:nvSpPr>
          <p:cNvPr id="27" name="ZoneTexte 26">
            <a:extLst>
              <a:ext uri="{FF2B5EF4-FFF2-40B4-BE49-F238E27FC236}">
                <a16:creationId xmlns:a16="http://schemas.microsoft.com/office/drawing/2014/main" id="{2244C00F-0336-6FE5-8033-B0799152E569}"/>
              </a:ext>
            </a:extLst>
          </p:cNvPr>
          <p:cNvSpPr txBox="1"/>
          <p:nvPr/>
        </p:nvSpPr>
        <p:spPr>
          <a:xfrm>
            <a:off x="3936587" y="4525375"/>
            <a:ext cx="974905" cy="523220"/>
          </a:xfrm>
          <a:prstGeom prst="rect">
            <a:avLst/>
          </a:prstGeom>
          <a:noFill/>
        </p:spPr>
        <p:txBody>
          <a:bodyPr wrap="square" rtlCol="0">
            <a:spAutoFit/>
          </a:bodyPr>
          <a:lstStyle/>
          <a:p>
            <a:pPr algn="ctr"/>
            <a:r>
              <a:rPr lang="fr-FR" sz="1400" b="1" dirty="0">
                <a:solidFill>
                  <a:srgbClr val="E97132"/>
                </a:solidFill>
                <a:latin typeface="+mj-lt"/>
              </a:rPr>
              <a:t>Drôme</a:t>
            </a:r>
          </a:p>
          <a:p>
            <a:pPr algn="ctr"/>
            <a:r>
              <a:rPr lang="fr-FR" sz="1400" b="1" dirty="0">
                <a:solidFill>
                  <a:srgbClr val="E97132"/>
                </a:solidFill>
                <a:latin typeface="+mj-lt"/>
              </a:rPr>
              <a:t>10 800</a:t>
            </a:r>
          </a:p>
        </p:txBody>
      </p:sp>
      <p:sp>
        <p:nvSpPr>
          <p:cNvPr id="28" name="ZoneTexte 27">
            <a:extLst>
              <a:ext uri="{FF2B5EF4-FFF2-40B4-BE49-F238E27FC236}">
                <a16:creationId xmlns:a16="http://schemas.microsoft.com/office/drawing/2014/main" id="{C0C834B1-3086-B1C8-1A4D-E9F711999733}"/>
              </a:ext>
            </a:extLst>
          </p:cNvPr>
          <p:cNvSpPr txBox="1"/>
          <p:nvPr/>
        </p:nvSpPr>
        <p:spPr>
          <a:xfrm>
            <a:off x="4304424" y="3405092"/>
            <a:ext cx="974905" cy="523220"/>
          </a:xfrm>
          <a:prstGeom prst="rect">
            <a:avLst/>
          </a:prstGeom>
          <a:noFill/>
        </p:spPr>
        <p:txBody>
          <a:bodyPr wrap="square" rtlCol="0">
            <a:spAutoFit/>
          </a:bodyPr>
          <a:lstStyle/>
          <a:p>
            <a:pPr algn="ctr"/>
            <a:r>
              <a:rPr lang="fr-FR" sz="1400" b="1" dirty="0">
                <a:solidFill>
                  <a:srgbClr val="E97132"/>
                </a:solidFill>
                <a:latin typeface="+mj-lt"/>
              </a:rPr>
              <a:t>Isère</a:t>
            </a:r>
          </a:p>
          <a:p>
            <a:pPr algn="ctr"/>
            <a:r>
              <a:rPr lang="fr-FR" sz="1400" b="1" dirty="0">
                <a:solidFill>
                  <a:srgbClr val="E97132"/>
                </a:solidFill>
                <a:latin typeface="+mj-lt"/>
              </a:rPr>
              <a:t>20 866</a:t>
            </a:r>
          </a:p>
        </p:txBody>
      </p:sp>
      <p:sp>
        <p:nvSpPr>
          <p:cNvPr id="29" name="ZoneTexte 28">
            <a:extLst>
              <a:ext uri="{FF2B5EF4-FFF2-40B4-BE49-F238E27FC236}">
                <a16:creationId xmlns:a16="http://schemas.microsoft.com/office/drawing/2014/main" id="{F85B2B67-37F2-8EA6-1EFC-F13E180DEFF0}"/>
              </a:ext>
            </a:extLst>
          </p:cNvPr>
          <p:cNvSpPr txBox="1"/>
          <p:nvPr/>
        </p:nvSpPr>
        <p:spPr>
          <a:xfrm>
            <a:off x="5520052" y="3011753"/>
            <a:ext cx="974905" cy="523220"/>
          </a:xfrm>
          <a:prstGeom prst="rect">
            <a:avLst/>
          </a:prstGeom>
          <a:noFill/>
        </p:spPr>
        <p:txBody>
          <a:bodyPr wrap="square" rtlCol="0">
            <a:spAutoFit/>
          </a:bodyPr>
          <a:lstStyle/>
          <a:p>
            <a:pPr algn="ctr"/>
            <a:r>
              <a:rPr lang="fr-FR" sz="1400" dirty="0">
                <a:solidFill>
                  <a:schemeClr val="tx2"/>
                </a:solidFill>
                <a:latin typeface="+mj-lt"/>
              </a:rPr>
              <a:t>Savoie</a:t>
            </a:r>
          </a:p>
          <a:p>
            <a:pPr algn="ctr"/>
            <a:r>
              <a:rPr lang="fr-FR" sz="1400" dirty="0">
                <a:solidFill>
                  <a:schemeClr val="tx2"/>
                </a:solidFill>
                <a:latin typeface="+mj-lt"/>
              </a:rPr>
              <a:t>5 403</a:t>
            </a:r>
          </a:p>
        </p:txBody>
      </p:sp>
      <p:sp>
        <p:nvSpPr>
          <p:cNvPr id="30" name="ZoneTexte 29">
            <a:extLst>
              <a:ext uri="{FF2B5EF4-FFF2-40B4-BE49-F238E27FC236}">
                <a16:creationId xmlns:a16="http://schemas.microsoft.com/office/drawing/2014/main" id="{6FCCD7E0-4012-35C7-6692-84ADB5258678}"/>
              </a:ext>
            </a:extLst>
          </p:cNvPr>
          <p:cNvSpPr txBox="1"/>
          <p:nvPr/>
        </p:nvSpPr>
        <p:spPr>
          <a:xfrm>
            <a:off x="5052259" y="2130467"/>
            <a:ext cx="1603115" cy="523220"/>
          </a:xfrm>
          <a:prstGeom prst="rect">
            <a:avLst/>
          </a:prstGeom>
          <a:noFill/>
        </p:spPr>
        <p:txBody>
          <a:bodyPr wrap="square" rtlCol="0">
            <a:spAutoFit/>
          </a:bodyPr>
          <a:lstStyle/>
          <a:p>
            <a:pPr algn="ctr"/>
            <a:r>
              <a:rPr lang="fr-FR" sz="1400" dirty="0">
                <a:solidFill>
                  <a:schemeClr val="tx2"/>
                </a:solidFill>
                <a:latin typeface="+mj-lt"/>
              </a:rPr>
              <a:t>Haute-Savoie</a:t>
            </a:r>
          </a:p>
          <a:p>
            <a:pPr algn="ctr"/>
            <a:r>
              <a:rPr lang="fr-FR" sz="1400" dirty="0">
                <a:solidFill>
                  <a:schemeClr val="tx2"/>
                </a:solidFill>
                <a:latin typeface="+mj-lt"/>
              </a:rPr>
              <a:t>8 048</a:t>
            </a:r>
          </a:p>
        </p:txBody>
      </p:sp>
    </p:spTree>
    <p:extLst>
      <p:ext uri="{BB962C8B-B14F-4D97-AF65-F5344CB8AC3E}">
        <p14:creationId xmlns:p14="http://schemas.microsoft.com/office/powerpoint/2010/main" val="1248049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4D281-E950-F12B-AAD2-F65D9B42EEB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5C18DCA-3FA5-9929-4701-53A642DE22B9}"/>
              </a:ext>
            </a:extLst>
          </p:cNvPr>
          <p:cNvSpPr>
            <a:spLocks noGrp="1"/>
          </p:cNvSpPr>
          <p:nvPr>
            <p:ph type="title"/>
          </p:nvPr>
        </p:nvSpPr>
        <p:spPr>
          <a:xfrm>
            <a:off x="584201" y="188640"/>
            <a:ext cx="7876232" cy="429102"/>
          </a:xfrm>
        </p:spPr>
        <p:txBody>
          <a:bodyPr/>
          <a:lstStyle/>
          <a:p>
            <a:r>
              <a:rPr lang="fr-FR" sz="2300" dirty="0">
                <a:solidFill>
                  <a:schemeClr val="tx1"/>
                </a:solidFill>
              </a:rPr>
              <a:t>Taux d’orientation parmi les BRSA inscrits à France Travail</a:t>
            </a:r>
          </a:p>
        </p:txBody>
      </p:sp>
      <p:sp>
        <p:nvSpPr>
          <p:cNvPr id="2" name="Espace réservé du pied de page 1">
            <a:extLst>
              <a:ext uri="{FF2B5EF4-FFF2-40B4-BE49-F238E27FC236}">
                <a16:creationId xmlns:a16="http://schemas.microsoft.com/office/drawing/2014/main" id="{720DCBCE-7885-A571-20E1-B8E14E014C2F}"/>
              </a:ext>
            </a:extLst>
          </p:cNvPr>
          <p:cNvSpPr>
            <a:spLocks noGrp="1"/>
          </p:cNvSpPr>
          <p:nvPr>
            <p:ph type="ftr" sz="quarter" idx="10"/>
          </p:nvPr>
        </p:nvSpPr>
        <p:spPr/>
        <p:txBody>
          <a:bodyPr/>
          <a:lstStyle/>
          <a:p>
            <a:fld id="{78204B4B-BB4B-4750-8B85-4AED3312DD1E}" type="slidenum">
              <a:rPr lang="fr-FR" smtClean="0"/>
              <a:t>51</a:t>
            </a:fld>
            <a:endParaRPr lang="fr-FR" dirty="0"/>
          </a:p>
        </p:txBody>
      </p:sp>
      <p:sp>
        <p:nvSpPr>
          <p:cNvPr id="6" name="ZoneTexte 5">
            <a:extLst>
              <a:ext uri="{FF2B5EF4-FFF2-40B4-BE49-F238E27FC236}">
                <a16:creationId xmlns:a16="http://schemas.microsoft.com/office/drawing/2014/main" id="{967BF835-5440-7615-6981-8B982B14AE1E}"/>
              </a:ext>
            </a:extLst>
          </p:cNvPr>
          <p:cNvSpPr txBox="1"/>
          <p:nvPr/>
        </p:nvSpPr>
        <p:spPr>
          <a:xfrm>
            <a:off x="227421" y="6604084"/>
            <a:ext cx="5444837" cy="253916"/>
          </a:xfrm>
          <a:prstGeom prst="rect">
            <a:avLst/>
          </a:prstGeom>
          <a:noFill/>
        </p:spPr>
        <p:txBody>
          <a:bodyPr wrap="square" rtlCol="0">
            <a:spAutoFit/>
          </a:bodyPr>
          <a:lstStyle/>
          <a:p>
            <a:r>
              <a:rPr lang="fr-FR" sz="1050" dirty="0">
                <a:solidFill>
                  <a:schemeClr val="tx2"/>
                </a:solidFill>
              </a:rPr>
              <a:t>Source : France Travail –  BRSA inscrits à France Travail, en cours au 13 avril 2025</a:t>
            </a:r>
          </a:p>
        </p:txBody>
      </p:sp>
      <p:grpSp>
        <p:nvGrpSpPr>
          <p:cNvPr id="24" name="Groupe 23">
            <a:extLst>
              <a:ext uri="{FF2B5EF4-FFF2-40B4-BE49-F238E27FC236}">
                <a16:creationId xmlns:a16="http://schemas.microsoft.com/office/drawing/2014/main" id="{4BA9F00A-4BD5-6A75-19AB-E02D6D3AB4E6}"/>
              </a:ext>
            </a:extLst>
          </p:cNvPr>
          <p:cNvGrpSpPr/>
          <p:nvPr/>
        </p:nvGrpSpPr>
        <p:grpSpPr>
          <a:xfrm>
            <a:off x="224583" y="836712"/>
            <a:ext cx="6120680" cy="4309874"/>
            <a:chOff x="378083" y="1446908"/>
            <a:chExt cx="6452959" cy="4590419"/>
          </a:xfrm>
        </p:grpSpPr>
        <p:pic>
          <p:nvPicPr>
            <p:cNvPr id="7" name="Image 6">
              <a:extLst>
                <a:ext uri="{FF2B5EF4-FFF2-40B4-BE49-F238E27FC236}">
                  <a16:creationId xmlns:a16="http://schemas.microsoft.com/office/drawing/2014/main" id="{618C5329-239B-3C96-ED55-643CB0D6DC42}"/>
                </a:ext>
              </a:extLst>
            </p:cNvPr>
            <p:cNvPicPr>
              <a:picLocks noChangeAspect="1"/>
            </p:cNvPicPr>
            <p:nvPr/>
          </p:nvPicPr>
          <p:blipFill>
            <a:blip r:embed="rId2"/>
            <a:stretch>
              <a:fillRect/>
            </a:stretch>
          </p:blipFill>
          <p:spPr>
            <a:xfrm>
              <a:off x="378083" y="1446908"/>
              <a:ext cx="6452959" cy="4590419"/>
            </a:xfrm>
            <a:prstGeom prst="rect">
              <a:avLst/>
            </a:prstGeom>
          </p:spPr>
        </p:pic>
        <p:sp>
          <p:nvSpPr>
            <p:cNvPr id="11" name="ZoneTexte 10">
              <a:extLst>
                <a:ext uri="{FF2B5EF4-FFF2-40B4-BE49-F238E27FC236}">
                  <a16:creationId xmlns:a16="http://schemas.microsoft.com/office/drawing/2014/main" id="{3728E86E-3E82-C5F9-57F1-692DE542CD25}"/>
                </a:ext>
              </a:extLst>
            </p:cNvPr>
            <p:cNvSpPr txBox="1"/>
            <p:nvPr/>
          </p:nvSpPr>
          <p:spPr>
            <a:xfrm>
              <a:off x="1370723" y="1856509"/>
              <a:ext cx="868217" cy="553997"/>
            </a:xfrm>
            <a:prstGeom prst="rect">
              <a:avLst/>
            </a:prstGeom>
            <a:noFill/>
          </p:spPr>
          <p:txBody>
            <a:bodyPr wrap="square" rtlCol="0">
              <a:spAutoFit/>
            </a:bodyPr>
            <a:lstStyle/>
            <a:p>
              <a:pPr algn="ctr"/>
              <a:r>
                <a:rPr lang="fr-FR" sz="1400" dirty="0">
                  <a:solidFill>
                    <a:schemeClr val="tx2"/>
                  </a:solidFill>
                </a:rPr>
                <a:t>Allier</a:t>
              </a:r>
            </a:p>
            <a:p>
              <a:pPr algn="ctr"/>
              <a:r>
                <a:rPr lang="fr-FR" sz="1400" dirty="0">
                  <a:solidFill>
                    <a:schemeClr val="tx2"/>
                  </a:solidFill>
                </a:rPr>
                <a:t>10%</a:t>
              </a:r>
            </a:p>
          </p:txBody>
        </p:sp>
        <p:sp>
          <p:nvSpPr>
            <p:cNvPr id="12" name="ZoneTexte 11">
              <a:extLst>
                <a:ext uri="{FF2B5EF4-FFF2-40B4-BE49-F238E27FC236}">
                  <a16:creationId xmlns:a16="http://schemas.microsoft.com/office/drawing/2014/main" id="{EE80D466-992C-9888-77D9-541FCD61A1F7}"/>
                </a:ext>
              </a:extLst>
            </p:cNvPr>
            <p:cNvSpPr txBox="1"/>
            <p:nvPr/>
          </p:nvSpPr>
          <p:spPr>
            <a:xfrm>
              <a:off x="1370722" y="3032252"/>
              <a:ext cx="868217" cy="786746"/>
            </a:xfrm>
            <a:prstGeom prst="rect">
              <a:avLst/>
            </a:prstGeom>
            <a:noFill/>
          </p:spPr>
          <p:txBody>
            <a:bodyPr wrap="square" rtlCol="0">
              <a:spAutoFit/>
            </a:bodyPr>
            <a:lstStyle/>
            <a:p>
              <a:pPr algn="ctr"/>
              <a:r>
                <a:rPr lang="fr-FR" sz="1400" dirty="0">
                  <a:solidFill>
                    <a:srgbClr val="FFFFFF"/>
                  </a:solidFill>
                </a:rPr>
                <a:t>Puy-de-Dôme</a:t>
              </a:r>
            </a:p>
            <a:p>
              <a:pPr algn="ctr"/>
              <a:r>
                <a:rPr lang="fr-FR" sz="1400" dirty="0">
                  <a:solidFill>
                    <a:srgbClr val="FFFFFF"/>
                  </a:solidFill>
                </a:rPr>
                <a:t>17%</a:t>
              </a:r>
            </a:p>
          </p:txBody>
        </p:sp>
        <p:sp>
          <p:nvSpPr>
            <p:cNvPr id="13" name="ZoneTexte 12">
              <a:extLst>
                <a:ext uri="{FF2B5EF4-FFF2-40B4-BE49-F238E27FC236}">
                  <a16:creationId xmlns:a16="http://schemas.microsoft.com/office/drawing/2014/main" id="{9DA1E834-CD07-C6A1-A931-D4DC59FBA61C}"/>
                </a:ext>
              </a:extLst>
            </p:cNvPr>
            <p:cNvSpPr txBox="1"/>
            <p:nvPr/>
          </p:nvSpPr>
          <p:spPr>
            <a:xfrm>
              <a:off x="727448" y="4011598"/>
              <a:ext cx="868217" cy="553997"/>
            </a:xfrm>
            <a:prstGeom prst="rect">
              <a:avLst/>
            </a:prstGeom>
            <a:noFill/>
          </p:spPr>
          <p:txBody>
            <a:bodyPr wrap="square" rtlCol="0">
              <a:spAutoFit/>
            </a:bodyPr>
            <a:lstStyle/>
            <a:p>
              <a:pPr algn="ctr"/>
              <a:r>
                <a:rPr lang="fr-FR" sz="1400" dirty="0">
                  <a:solidFill>
                    <a:srgbClr val="FFFFFF"/>
                  </a:solidFill>
                </a:rPr>
                <a:t>Cantal</a:t>
              </a:r>
            </a:p>
            <a:p>
              <a:pPr algn="ctr"/>
              <a:r>
                <a:rPr lang="fr-FR" sz="1400" dirty="0">
                  <a:solidFill>
                    <a:srgbClr val="FFFFFF"/>
                  </a:solidFill>
                </a:rPr>
                <a:t>21%</a:t>
              </a:r>
            </a:p>
          </p:txBody>
        </p:sp>
        <p:sp>
          <p:nvSpPr>
            <p:cNvPr id="14" name="ZoneTexte 13">
              <a:extLst>
                <a:ext uri="{FF2B5EF4-FFF2-40B4-BE49-F238E27FC236}">
                  <a16:creationId xmlns:a16="http://schemas.microsoft.com/office/drawing/2014/main" id="{3A572738-DF75-2AF3-94D6-D64ADFA72534}"/>
                </a:ext>
              </a:extLst>
            </p:cNvPr>
            <p:cNvSpPr txBox="1"/>
            <p:nvPr/>
          </p:nvSpPr>
          <p:spPr>
            <a:xfrm>
              <a:off x="2131020" y="4003728"/>
              <a:ext cx="868217" cy="769441"/>
            </a:xfrm>
            <a:prstGeom prst="rect">
              <a:avLst/>
            </a:prstGeom>
            <a:noFill/>
          </p:spPr>
          <p:txBody>
            <a:bodyPr wrap="square" rtlCol="0">
              <a:spAutoFit/>
            </a:bodyPr>
            <a:lstStyle/>
            <a:p>
              <a:pPr algn="ctr"/>
              <a:r>
                <a:rPr lang="fr-FR" sz="1050" dirty="0">
                  <a:solidFill>
                    <a:schemeClr val="tx2"/>
                  </a:solidFill>
                </a:rPr>
                <a:t>Haute-Loire</a:t>
              </a:r>
            </a:p>
            <a:p>
              <a:pPr algn="ctr"/>
              <a:r>
                <a:rPr lang="fr-FR" sz="1050" dirty="0">
                  <a:solidFill>
                    <a:schemeClr val="tx2"/>
                  </a:solidFill>
                </a:rPr>
                <a:t>13%</a:t>
              </a:r>
            </a:p>
          </p:txBody>
        </p:sp>
        <p:sp>
          <p:nvSpPr>
            <p:cNvPr id="15" name="ZoneTexte 14">
              <a:extLst>
                <a:ext uri="{FF2B5EF4-FFF2-40B4-BE49-F238E27FC236}">
                  <a16:creationId xmlns:a16="http://schemas.microsoft.com/office/drawing/2014/main" id="{53FCDF62-F1B1-FA04-2C28-486BFF59049F}"/>
                </a:ext>
              </a:extLst>
            </p:cNvPr>
            <p:cNvSpPr txBox="1"/>
            <p:nvPr/>
          </p:nvSpPr>
          <p:spPr>
            <a:xfrm>
              <a:off x="2428307" y="2775047"/>
              <a:ext cx="868217" cy="553997"/>
            </a:xfrm>
            <a:prstGeom prst="rect">
              <a:avLst/>
            </a:prstGeom>
            <a:noFill/>
          </p:spPr>
          <p:txBody>
            <a:bodyPr wrap="square" rtlCol="0">
              <a:spAutoFit/>
            </a:bodyPr>
            <a:lstStyle/>
            <a:p>
              <a:pPr algn="ctr"/>
              <a:r>
                <a:rPr lang="fr-FR" sz="1400" dirty="0">
                  <a:solidFill>
                    <a:schemeClr val="tx2"/>
                  </a:solidFill>
                </a:rPr>
                <a:t>Loire</a:t>
              </a:r>
            </a:p>
            <a:p>
              <a:pPr algn="ctr"/>
              <a:r>
                <a:rPr lang="fr-FR" sz="1400" dirty="0">
                  <a:solidFill>
                    <a:schemeClr val="tx2"/>
                  </a:solidFill>
                </a:rPr>
                <a:t>9%</a:t>
              </a:r>
            </a:p>
          </p:txBody>
        </p:sp>
        <p:sp>
          <p:nvSpPr>
            <p:cNvPr id="16" name="ZoneTexte 15">
              <a:extLst>
                <a:ext uri="{FF2B5EF4-FFF2-40B4-BE49-F238E27FC236}">
                  <a16:creationId xmlns:a16="http://schemas.microsoft.com/office/drawing/2014/main" id="{7DE4FFE5-9881-7A1D-F9D5-C1986DE60B2A}"/>
                </a:ext>
              </a:extLst>
            </p:cNvPr>
            <p:cNvSpPr txBox="1"/>
            <p:nvPr/>
          </p:nvSpPr>
          <p:spPr>
            <a:xfrm>
              <a:off x="3170452" y="2992017"/>
              <a:ext cx="868217" cy="553997"/>
            </a:xfrm>
            <a:prstGeom prst="rect">
              <a:avLst/>
            </a:prstGeom>
            <a:noFill/>
          </p:spPr>
          <p:txBody>
            <a:bodyPr wrap="square" rtlCol="0">
              <a:spAutoFit/>
            </a:bodyPr>
            <a:lstStyle/>
            <a:p>
              <a:pPr algn="ctr"/>
              <a:r>
                <a:rPr lang="fr-FR" sz="1400" dirty="0">
                  <a:solidFill>
                    <a:schemeClr val="tx2"/>
                  </a:solidFill>
                </a:rPr>
                <a:t>Rhône</a:t>
              </a:r>
            </a:p>
            <a:p>
              <a:pPr algn="ctr"/>
              <a:r>
                <a:rPr lang="fr-FR" sz="1400" dirty="0">
                  <a:solidFill>
                    <a:schemeClr val="tx2"/>
                  </a:solidFill>
                </a:rPr>
                <a:t>14%</a:t>
              </a:r>
            </a:p>
          </p:txBody>
        </p:sp>
        <p:sp>
          <p:nvSpPr>
            <p:cNvPr id="17" name="ZoneTexte 16">
              <a:extLst>
                <a:ext uri="{FF2B5EF4-FFF2-40B4-BE49-F238E27FC236}">
                  <a16:creationId xmlns:a16="http://schemas.microsoft.com/office/drawing/2014/main" id="{67DE69BE-5A17-3BA7-5692-664EDB540CB4}"/>
                </a:ext>
              </a:extLst>
            </p:cNvPr>
            <p:cNvSpPr txBox="1"/>
            <p:nvPr/>
          </p:nvSpPr>
          <p:spPr>
            <a:xfrm>
              <a:off x="3829617" y="2433439"/>
              <a:ext cx="868217" cy="553997"/>
            </a:xfrm>
            <a:prstGeom prst="rect">
              <a:avLst/>
            </a:prstGeom>
            <a:noFill/>
          </p:spPr>
          <p:txBody>
            <a:bodyPr wrap="square" rtlCol="0">
              <a:spAutoFit/>
            </a:bodyPr>
            <a:lstStyle/>
            <a:p>
              <a:pPr algn="ctr"/>
              <a:r>
                <a:rPr lang="fr-FR" sz="1400" dirty="0">
                  <a:solidFill>
                    <a:srgbClr val="FFFFFF"/>
                  </a:solidFill>
                </a:rPr>
                <a:t>Ain</a:t>
              </a:r>
            </a:p>
            <a:p>
              <a:pPr algn="ctr"/>
              <a:r>
                <a:rPr lang="fr-FR" sz="1400" dirty="0">
                  <a:solidFill>
                    <a:srgbClr val="FFFFFF"/>
                  </a:solidFill>
                </a:rPr>
                <a:t>16%</a:t>
              </a:r>
            </a:p>
          </p:txBody>
        </p:sp>
        <p:sp>
          <p:nvSpPr>
            <p:cNvPr id="18" name="ZoneTexte 17">
              <a:extLst>
                <a:ext uri="{FF2B5EF4-FFF2-40B4-BE49-F238E27FC236}">
                  <a16:creationId xmlns:a16="http://schemas.microsoft.com/office/drawing/2014/main" id="{430BBD52-2EE8-DA66-985A-6FCE93492780}"/>
                </a:ext>
              </a:extLst>
            </p:cNvPr>
            <p:cNvSpPr txBox="1"/>
            <p:nvPr/>
          </p:nvSpPr>
          <p:spPr>
            <a:xfrm>
              <a:off x="2744714" y="4660656"/>
              <a:ext cx="1037253" cy="553997"/>
            </a:xfrm>
            <a:prstGeom prst="rect">
              <a:avLst/>
            </a:prstGeom>
            <a:noFill/>
          </p:spPr>
          <p:txBody>
            <a:bodyPr wrap="square" rtlCol="0">
              <a:spAutoFit/>
            </a:bodyPr>
            <a:lstStyle/>
            <a:p>
              <a:pPr algn="ctr"/>
              <a:r>
                <a:rPr lang="fr-FR" sz="1400" dirty="0">
                  <a:solidFill>
                    <a:srgbClr val="FFFFFF"/>
                  </a:solidFill>
                </a:rPr>
                <a:t>Ardèche</a:t>
              </a:r>
            </a:p>
            <a:p>
              <a:pPr algn="ctr"/>
              <a:r>
                <a:rPr lang="fr-FR" sz="1400" dirty="0">
                  <a:solidFill>
                    <a:srgbClr val="FFFFFF"/>
                  </a:solidFill>
                </a:rPr>
                <a:t>18%</a:t>
              </a:r>
            </a:p>
          </p:txBody>
        </p:sp>
        <p:sp>
          <p:nvSpPr>
            <p:cNvPr id="19" name="ZoneTexte 18">
              <a:extLst>
                <a:ext uri="{FF2B5EF4-FFF2-40B4-BE49-F238E27FC236}">
                  <a16:creationId xmlns:a16="http://schemas.microsoft.com/office/drawing/2014/main" id="{842DA49F-69F7-87E8-E59E-45FF1964DEC3}"/>
                </a:ext>
              </a:extLst>
            </p:cNvPr>
            <p:cNvSpPr txBox="1"/>
            <p:nvPr/>
          </p:nvSpPr>
          <p:spPr>
            <a:xfrm>
              <a:off x="3733757" y="4625596"/>
              <a:ext cx="868217" cy="553997"/>
            </a:xfrm>
            <a:prstGeom prst="rect">
              <a:avLst/>
            </a:prstGeom>
            <a:noFill/>
          </p:spPr>
          <p:txBody>
            <a:bodyPr wrap="square" rtlCol="0">
              <a:spAutoFit/>
            </a:bodyPr>
            <a:lstStyle/>
            <a:p>
              <a:pPr algn="ctr"/>
              <a:r>
                <a:rPr lang="fr-FR" sz="1400" dirty="0">
                  <a:solidFill>
                    <a:schemeClr val="tx2"/>
                  </a:solidFill>
                </a:rPr>
                <a:t>Drôme</a:t>
              </a:r>
            </a:p>
            <a:p>
              <a:pPr algn="ctr"/>
              <a:r>
                <a:rPr lang="fr-FR" sz="1400" dirty="0">
                  <a:solidFill>
                    <a:schemeClr val="tx2"/>
                  </a:solidFill>
                </a:rPr>
                <a:t>12%</a:t>
              </a:r>
            </a:p>
          </p:txBody>
        </p:sp>
        <p:sp>
          <p:nvSpPr>
            <p:cNvPr id="20" name="ZoneTexte 19">
              <a:extLst>
                <a:ext uri="{FF2B5EF4-FFF2-40B4-BE49-F238E27FC236}">
                  <a16:creationId xmlns:a16="http://schemas.microsoft.com/office/drawing/2014/main" id="{D3CFA3A1-4C0F-D697-038E-F7EA8CD05A86}"/>
                </a:ext>
              </a:extLst>
            </p:cNvPr>
            <p:cNvSpPr txBox="1"/>
            <p:nvPr/>
          </p:nvSpPr>
          <p:spPr>
            <a:xfrm>
              <a:off x="4167865" y="3742118"/>
              <a:ext cx="868217" cy="553997"/>
            </a:xfrm>
            <a:prstGeom prst="rect">
              <a:avLst/>
            </a:prstGeom>
            <a:noFill/>
          </p:spPr>
          <p:txBody>
            <a:bodyPr wrap="square" rtlCol="0">
              <a:spAutoFit/>
            </a:bodyPr>
            <a:lstStyle/>
            <a:p>
              <a:pPr algn="ctr"/>
              <a:r>
                <a:rPr lang="fr-FR" sz="1400" dirty="0">
                  <a:solidFill>
                    <a:schemeClr val="tx2"/>
                  </a:solidFill>
                </a:rPr>
                <a:t>Isère</a:t>
              </a:r>
            </a:p>
            <a:p>
              <a:pPr algn="ctr"/>
              <a:r>
                <a:rPr lang="fr-FR" sz="1400" dirty="0">
                  <a:solidFill>
                    <a:schemeClr val="tx2"/>
                  </a:solidFill>
                </a:rPr>
                <a:t>14%</a:t>
              </a:r>
            </a:p>
          </p:txBody>
        </p:sp>
        <p:sp>
          <p:nvSpPr>
            <p:cNvPr id="22" name="ZoneTexte 21">
              <a:extLst>
                <a:ext uri="{FF2B5EF4-FFF2-40B4-BE49-F238E27FC236}">
                  <a16:creationId xmlns:a16="http://schemas.microsoft.com/office/drawing/2014/main" id="{21CC5E19-6FD3-E824-1A4F-4715CDBF3408}"/>
                </a:ext>
              </a:extLst>
            </p:cNvPr>
            <p:cNvSpPr txBox="1"/>
            <p:nvPr/>
          </p:nvSpPr>
          <p:spPr>
            <a:xfrm>
              <a:off x="5227782" y="3406188"/>
              <a:ext cx="868217" cy="553997"/>
            </a:xfrm>
            <a:prstGeom prst="rect">
              <a:avLst/>
            </a:prstGeom>
            <a:noFill/>
          </p:spPr>
          <p:txBody>
            <a:bodyPr wrap="square" rtlCol="0">
              <a:spAutoFit/>
            </a:bodyPr>
            <a:lstStyle/>
            <a:p>
              <a:pPr algn="ctr"/>
              <a:r>
                <a:rPr lang="fr-FR" sz="1400" dirty="0">
                  <a:solidFill>
                    <a:schemeClr val="tx2"/>
                  </a:solidFill>
                </a:rPr>
                <a:t>Savoie</a:t>
              </a:r>
            </a:p>
            <a:p>
              <a:pPr algn="ctr"/>
              <a:r>
                <a:rPr lang="fr-FR" sz="1400" dirty="0">
                  <a:solidFill>
                    <a:schemeClr val="tx2"/>
                  </a:solidFill>
                </a:rPr>
                <a:t>14%</a:t>
              </a:r>
            </a:p>
          </p:txBody>
        </p:sp>
        <p:sp>
          <p:nvSpPr>
            <p:cNvPr id="23" name="ZoneTexte 22">
              <a:extLst>
                <a:ext uri="{FF2B5EF4-FFF2-40B4-BE49-F238E27FC236}">
                  <a16:creationId xmlns:a16="http://schemas.microsoft.com/office/drawing/2014/main" id="{E8A6CFEC-70FA-EFC9-C604-02E37111A30F}"/>
                </a:ext>
              </a:extLst>
            </p:cNvPr>
            <p:cNvSpPr txBox="1"/>
            <p:nvPr/>
          </p:nvSpPr>
          <p:spPr>
            <a:xfrm>
              <a:off x="5438529" y="2249017"/>
              <a:ext cx="868217" cy="786746"/>
            </a:xfrm>
            <a:prstGeom prst="rect">
              <a:avLst/>
            </a:prstGeom>
            <a:noFill/>
          </p:spPr>
          <p:txBody>
            <a:bodyPr wrap="square" rtlCol="0">
              <a:spAutoFit/>
            </a:bodyPr>
            <a:lstStyle/>
            <a:p>
              <a:pPr algn="ctr"/>
              <a:r>
                <a:rPr lang="fr-FR" sz="1400" dirty="0">
                  <a:solidFill>
                    <a:srgbClr val="FFFFFF"/>
                  </a:solidFill>
                </a:rPr>
                <a:t>Haute-Savoie</a:t>
              </a:r>
            </a:p>
            <a:p>
              <a:pPr algn="ctr"/>
              <a:r>
                <a:rPr lang="fr-FR" sz="1400" dirty="0">
                  <a:solidFill>
                    <a:srgbClr val="FFFFFF"/>
                  </a:solidFill>
                </a:rPr>
                <a:t>33%</a:t>
              </a:r>
            </a:p>
          </p:txBody>
        </p:sp>
      </p:grpSp>
      <p:pic>
        <p:nvPicPr>
          <p:cNvPr id="4" name="Image 3">
            <a:extLst>
              <a:ext uri="{FF2B5EF4-FFF2-40B4-BE49-F238E27FC236}">
                <a16:creationId xmlns:a16="http://schemas.microsoft.com/office/drawing/2014/main" id="{AF6A38D8-6F4E-F8BD-8545-C751DABB827C}"/>
              </a:ext>
            </a:extLst>
          </p:cNvPr>
          <p:cNvPicPr>
            <a:picLocks noChangeAspect="1"/>
          </p:cNvPicPr>
          <p:nvPr/>
        </p:nvPicPr>
        <p:blipFill>
          <a:blip r:embed="rId3"/>
          <a:stretch>
            <a:fillRect/>
          </a:stretch>
        </p:blipFill>
        <p:spPr>
          <a:xfrm>
            <a:off x="6518978" y="1206107"/>
            <a:ext cx="2130323" cy="1857723"/>
          </a:xfrm>
          <a:prstGeom prst="rect">
            <a:avLst/>
          </a:prstGeom>
        </p:spPr>
      </p:pic>
      <p:pic>
        <p:nvPicPr>
          <p:cNvPr id="9" name="Image 8">
            <a:extLst>
              <a:ext uri="{FF2B5EF4-FFF2-40B4-BE49-F238E27FC236}">
                <a16:creationId xmlns:a16="http://schemas.microsoft.com/office/drawing/2014/main" id="{50F522F6-6807-E9B0-6143-C0F5C73E5A79}"/>
              </a:ext>
            </a:extLst>
          </p:cNvPr>
          <p:cNvPicPr>
            <a:picLocks noChangeAspect="1"/>
          </p:cNvPicPr>
          <p:nvPr/>
        </p:nvPicPr>
        <p:blipFill>
          <a:blip r:embed="rId4"/>
          <a:stretch>
            <a:fillRect/>
          </a:stretch>
        </p:blipFill>
        <p:spPr>
          <a:xfrm>
            <a:off x="5236314" y="4133356"/>
            <a:ext cx="3745985" cy="2412779"/>
          </a:xfrm>
          <a:prstGeom prst="rect">
            <a:avLst/>
          </a:prstGeom>
        </p:spPr>
      </p:pic>
    </p:spTree>
    <p:extLst>
      <p:ext uri="{BB962C8B-B14F-4D97-AF65-F5344CB8AC3E}">
        <p14:creationId xmlns:p14="http://schemas.microsoft.com/office/powerpoint/2010/main" val="11523858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F9CDD-E5CB-8EED-CB9A-4B5EF788B67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A732F54-0278-C3F9-1D53-00E42D67298F}"/>
              </a:ext>
            </a:extLst>
          </p:cNvPr>
          <p:cNvSpPr>
            <a:spLocks noGrp="1"/>
          </p:cNvSpPr>
          <p:nvPr>
            <p:ph type="title"/>
          </p:nvPr>
        </p:nvSpPr>
        <p:spPr>
          <a:xfrm>
            <a:off x="611560" y="188640"/>
            <a:ext cx="8294601" cy="429102"/>
          </a:xfrm>
        </p:spPr>
        <p:txBody>
          <a:bodyPr/>
          <a:lstStyle/>
          <a:p>
            <a:r>
              <a:rPr lang="fr-FR" sz="2300" dirty="0">
                <a:solidFill>
                  <a:schemeClr val="tx1"/>
                </a:solidFill>
              </a:rPr>
              <a:t>Type de parcours d’accompagnement parmi les BRSA orientés</a:t>
            </a:r>
          </a:p>
        </p:txBody>
      </p:sp>
      <p:sp>
        <p:nvSpPr>
          <p:cNvPr id="2" name="Espace réservé du pied de page 1">
            <a:extLst>
              <a:ext uri="{FF2B5EF4-FFF2-40B4-BE49-F238E27FC236}">
                <a16:creationId xmlns:a16="http://schemas.microsoft.com/office/drawing/2014/main" id="{787E1A6E-2341-7693-521A-1CEE1D920FEE}"/>
              </a:ext>
            </a:extLst>
          </p:cNvPr>
          <p:cNvSpPr>
            <a:spLocks noGrp="1"/>
          </p:cNvSpPr>
          <p:nvPr>
            <p:ph type="ftr" sz="quarter" idx="10"/>
          </p:nvPr>
        </p:nvSpPr>
        <p:spPr/>
        <p:txBody>
          <a:bodyPr/>
          <a:lstStyle/>
          <a:p>
            <a:fld id="{78204B4B-BB4B-4750-8B85-4AED3312DD1E}" type="slidenum">
              <a:rPr lang="fr-FR" smtClean="0"/>
              <a:t>52</a:t>
            </a:fld>
            <a:endParaRPr lang="fr-FR" dirty="0"/>
          </a:p>
        </p:txBody>
      </p:sp>
      <p:pic>
        <p:nvPicPr>
          <p:cNvPr id="5" name="Image 4">
            <a:extLst>
              <a:ext uri="{FF2B5EF4-FFF2-40B4-BE49-F238E27FC236}">
                <a16:creationId xmlns:a16="http://schemas.microsoft.com/office/drawing/2014/main" id="{78814DED-52C3-75AD-9D3E-CD73D5352BE3}"/>
              </a:ext>
            </a:extLst>
          </p:cNvPr>
          <p:cNvPicPr>
            <a:picLocks noChangeAspect="1"/>
          </p:cNvPicPr>
          <p:nvPr/>
        </p:nvPicPr>
        <p:blipFill>
          <a:blip r:embed="rId2"/>
          <a:stretch>
            <a:fillRect/>
          </a:stretch>
        </p:blipFill>
        <p:spPr>
          <a:xfrm>
            <a:off x="1102786" y="980728"/>
            <a:ext cx="6819572" cy="4104456"/>
          </a:xfrm>
          <a:prstGeom prst="rect">
            <a:avLst/>
          </a:prstGeom>
        </p:spPr>
      </p:pic>
      <p:sp>
        <p:nvSpPr>
          <p:cNvPr id="9" name="ZoneTexte 8">
            <a:extLst>
              <a:ext uri="{FF2B5EF4-FFF2-40B4-BE49-F238E27FC236}">
                <a16:creationId xmlns:a16="http://schemas.microsoft.com/office/drawing/2014/main" id="{E9AAF24E-AF83-5C36-2C58-51331A89F137}"/>
              </a:ext>
            </a:extLst>
          </p:cNvPr>
          <p:cNvSpPr txBox="1"/>
          <p:nvPr/>
        </p:nvSpPr>
        <p:spPr>
          <a:xfrm>
            <a:off x="611560" y="5321212"/>
            <a:ext cx="8164943" cy="253916"/>
          </a:xfrm>
          <a:prstGeom prst="rect">
            <a:avLst/>
          </a:prstGeom>
          <a:noFill/>
        </p:spPr>
        <p:txBody>
          <a:bodyPr wrap="square" rtlCol="0">
            <a:spAutoFit/>
          </a:bodyPr>
          <a:lstStyle/>
          <a:p>
            <a:r>
              <a:rPr lang="fr-FR" sz="1050" dirty="0">
                <a:solidFill>
                  <a:schemeClr val="tx2"/>
                </a:solidFill>
              </a:rPr>
              <a:t>Source : France Travail –  BRSA inscrits à France Travail, en cours au 13 avril 2025, avec un parcours d’accompagnement renseigné</a:t>
            </a:r>
          </a:p>
        </p:txBody>
      </p:sp>
    </p:spTree>
    <p:extLst>
      <p:ext uri="{BB962C8B-B14F-4D97-AF65-F5344CB8AC3E}">
        <p14:creationId xmlns:p14="http://schemas.microsoft.com/office/powerpoint/2010/main" val="7126715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70F8F-5FAE-0BAB-447E-BB621AA40D15}"/>
            </a:ext>
          </a:extLst>
        </p:cNvPr>
        <p:cNvGrpSpPr/>
        <p:nvPr/>
      </p:nvGrpSpPr>
      <p:grpSpPr>
        <a:xfrm>
          <a:off x="0" y="0"/>
          <a:ext cx="0" cy="0"/>
          <a:chOff x="0" y="0"/>
          <a:chExt cx="0" cy="0"/>
        </a:xfrm>
      </p:grpSpPr>
      <p:pic>
        <p:nvPicPr>
          <p:cNvPr id="14" name="Image 13">
            <a:extLst>
              <a:ext uri="{FF2B5EF4-FFF2-40B4-BE49-F238E27FC236}">
                <a16:creationId xmlns:a16="http://schemas.microsoft.com/office/drawing/2014/main" id="{211B283D-056F-41F5-E7DD-5AD3E85388C8}"/>
              </a:ext>
            </a:extLst>
          </p:cNvPr>
          <p:cNvPicPr>
            <a:picLocks noChangeAspect="1"/>
          </p:cNvPicPr>
          <p:nvPr/>
        </p:nvPicPr>
        <p:blipFill>
          <a:blip r:embed="rId2"/>
          <a:stretch>
            <a:fillRect/>
          </a:stretch>
        </p:blipFill>
        <p:spPr>
          <a:xfrm>
            <a:off x="646640" y="1140093"/>
            <a:ext cx="7850719" cy="4725066"/>
          </a:xfrm>
          <a:prstGeom prst="rect">
            <a:avLst/>
          </a:prstGeom>
        </p:spPr>
      </p:pic>
      <p:sp>
        <p:nvSpPr>
          <p:cNvPr id="8" name="Title 7">
            <a:extLst>
              <a:ext uri="{FF2B5EF4-FFF2-40B4-BE49-F238E27FC236}">
                <a16:creationId xmlns:a16="http://schemas.microsoft.com/office/drawing/2014/main" id="{85DD8044-6386-80F2-4B7E-5E82A641E324}"/>
              </a:ext>
            </a:extLst>
          </p:cNvPr>
          <p:cNvSpPr>
            <a:spLocks noGrp="1"/>
          </p:cNvSpPr>
          <p:nvPr>
            <p:ph type="title"/>
          </p:nvPr>
        </p:nvSpPr>
        <p:spPr>
          <a:xfrm>
            <a:off x="424699" y="182211"/>
            <a:ext cx="8294601" cy="429102"/>
          </a:xfrm>
        </p:spPr>
        <p:txBody>
          <a:bodyPr/>
          <a:lstStyle/>
          <a:p>
            <a:r>
              <a:rPr lang="fr-FR" sz="2300" dirty="0">
                <a:solidFill>
                  <a:schemeClr val="tx1"/>
                </a:solidFill>
              </a:rPr>
              <a:t>Organisme d’accompagnement parmi les BRSA orientés</a:t>
            </a:r>
          </a:p>
        </p:txBody>
      </p:sp>
      <p:sp>
        <p:nvSpPr>
          <p:cNvPr id="2" name="Espace réservé du pied de page 1">
            <a:extLst>
              <a:ext uri="{FF2B5EF4-FFF2-40B4-BE49-F238E27FC236}">
                <a16:creationId xmlns:a16="http://schemas.microsoft.com/office/drawing/2014/main" id="{12F970CC-0B2F-365F-2D7E-862EE78A990C}"/>
              </a:ext>
            </a:extLst>
          </p:cNvPr>
          <p:cNvSpPr>
            <a:spLocks noGrp="1"/>
          </p:cNvSpPr>
          <p:nvPr>
            <p:ph type="ftr" sz="quarter" idx="10"/>
          </p:nvPr>
        </p:nvSpPr>
        <p:spPr/>
        <p:txBody>
          <a:bodyPr/>
          <a:lstStyle/>
          <a:p>
            <a:fld id="{78204B4B-BB4B-4750-8B85-4AED3312DD1E}" type="slidenum">
              <a:rPr lang="fr-FR" smtClean="0"/>
              <a:t>53</a:t>
            </a:fld>
            <a:endParaRPr lang="fr-FR" dirty="0"/>
          </a:p>
        </p:txBody>
      </p:sp>
      <p:sp>
        <p:nvSpPr>
          <p:cNvPr id="15" name="ZoneTexte 14">
            <a:extLst>
              <a:ext uri="{FF2B5EF4-FFF2-40B4-BE49-F238E27FC236}">
                <a16:creationId xmlns:a16="http://schemas.microsoft.com/office/drawing/2014/main" id="{BF89C7A6-4D40-75A2-0869-3C83F067514C}"/>
              </a:ext>
            </a:extLst>
          </p:cNvPr>
          <p:cNvSpPr txBox="1"/>
          <p:nvPr/>
        </p:nvSpPr>
        <p:spPr>
          <a:xfrm>
            <a:off x="16869" y="6604084"/>
            <a:ext cx="8294601" cy="253916"/>
          </a:xfrm>
          <a:prstGeom prst="rect">
            <a:avLst/>
          </a:prstGeom>
          <a:noFill/>
        </p:spPr>
        <p:txBody>
          <a:bodyPr wrap="square" rtlCol="0">
            <a:spAutoFit/>
          </a:bodyPr>
          <a:lstStyle/>
          <a:p>
            <a:r>
              <a:rPr lang="fr-FR" sz="1050" dirty="0">
                <a:solidFill>
                  <a:schemeClr val="tx2"/>
                </a:solidFill>
              </a:rPr>
              <a:t>Source : France Travail –  BRSA inscrits à France Travail, en cours au 13 avril 2025, avec un parcours d’accompagnement renseigné</a:t>
            </a:r>
          </a:p>
        </p:txBody>
      </p:sp>
    </p:spTree>
    <p:extLst>
      <p:ext uri="{BB962C8B-B14F-4D97-AF65-F5344CB8AC3E}">
        <p14:creationId xmlns:p14="http://schemas.microsoft.com/office/powerpoint/2010/main" val="1444158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46E2CAA5-A847-A180-0393-02789BFE0FC6}"/>
              </a:ext>
            </a:extLst>
          </p:cNvPr>
          <p:cNvPicPr>
            <a:picLocks noChangeAspect="1"/>
          </p:cNvPicPr>
          <p:nvPr/>
        </p:nvPicPr>
        <p:blipFill>
          <a:blip r:embed="rId3"/>
          <a:stretch>
            <a:fillRect/>
          </a:stretch>
        </p:blipFill>
        <p:spPr>
          <a:xfrm>
            <a:off x="4129270" y="3917522"/>
            <a:ext cx="2540307" cy="2928198"/>
          </a:xfrm>
          <a:prstGeom prst="rect">
            <a:avLst/>
          </a:prstGeom>
        </p:spPr>
      </p:pic>
      <p:pic>
        <p:nvPicPr>
          <p:cNvPr id="8" name="Image 7">
            <a:extLst>
              <a:ext uri="{FF2B5EF4-FFF2-40B4-BE49-F238E27FC236}">
                <a16:creationId xmlns:a16="http://schemas.microsoft.com/office/drawing/2014/main" id="{FB923ACB-CEB2-BDF3-E618-16E8714F4323}"/>
              </a:ext>
            </a:extLst>
          </p:cNvPr>
          <p:cNvPicPr>
            <a:picLocks noChangeAspect="1"/>
          </p:cNvPicPr>
          <p:nvPr/>
        </p:nvPicPr>
        <p:blipFill>
          <a:blip r:embed="rId4"/>
          <a:stretch>
            <a:fillRect/>
          </a:stretch>
        </p:blipFill>
        <p:spPr>
          <a:xfrm>
            <a:off x="364722" y="3774490"/>
            <a:ext cx="2655580" cy="2912572"/>
          </a:xfrm>
          <a:prstGeom prst="rect">
            <a:avLst/>
          </a:prstGeom>
        </p:spPr>
      </p:pic>
      <p:pic>
        <p:nvPicPr>
          <p:cNvPr id="3" name="Image 2">
            <a:extLst>
              <a:ext uri="{FF2B5EF4-FFF2-40B4-BE49-F238E27FC236}">
                <a16:creationId xmlns:a16="http://schemas.microsoft.com/office/drawing/2014/main" id="{22CF55D8-CC3C-93C1-F9BA-E19D544F2F9D}"/>
              </a:ext>
            </a:extLst>
          </p:cNvPr>
          <p:cNvPicPr>
            <a:picLocks noChangeAspect="1"/>
          </p:cNvPicPr>
          <p:nvPr/>
        </p:nvPicPr>
        <p:blipFill>
          <a:blip r:embed="rId5"/>
          <a:stretch>
            <a:fillRect/>
          </a:stretch>
        </p:blipFill>
        <p:spPr>
          <a:xfrm>
            <a:off x="407584" y="761537"/>
            <a:ext cx="2636769" cy="3057699"/>
          </a:xfrm>
          <a:prstGeom prst="rect">
            <a:avLst/>
          </a:prstGeom>
        </p:spPr>
      </p:pic>
      <p:pic>
        <p:nvPicPr>
          <p:cNvPr id="7" name="Image 6">
            <a:extLst>
              <a:ext uri="{FF2B5EF4-FFF2-40B4-BE49-F238E27FC236}">
                <a16:creationId xmlns:a16="http://schemas.microsoft.com/office/drawing/2014/main" id="{0C315780-5820-119A-611B-E80048395A6D}"/>
              </a:ext>
            </a:extLst>
          </p:cNvPr>
          <p:cNvPicPr>
            <a:picLocks noChangeAspect="1"/>
          </p:cNvPicPr>
          <p:nvPr/>
        </p:nvPicPr>
        <p:blipFill>
          <a:blip r:embed="rId6"/>
          <a:stretch>
            <a:fillRect/>
          </a:stretch>
        </p:blipFill>
        <p:spPr>
          <a:xfrm>
            <a:off x="3914403" y="761537"/>
            <a:ext cx="2700745" cy="3122483"/>
          </a:xfrm>
          <a:prstGeom prst="rect">
            <a:avLst/>
          </a:prstGeom>
        </p:spPr>
      </p:pic>
      <p:sp>
        <p:nvSpPr>
          <p:cNvPr id="16386" name="Espace réservé du numéro de diapositive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881F4D3-FBDF-425F-9630-727AF652358C}" type="slidenum">
              <a:rPr lang="fr-FR" altLang="fr-FR" sz="1200" smtClean="0"/>
              <a:pPr eaLnBrk="1" hangingPunct="1">
                <a:spcBef>
                  <a:spcPct val="0"/>
                </a:spcBef>
                <a:buFontTx/>
                <a:buNone/>
              </a:pPr>
              <a:t>6</a:t>
            </a:fld>
            <a:endParaRPr lang="fr-FR" altLang="fr-FR" sz="1200" dirty="0"/>
          </a:p>
        </p:txBody>
      </p:sp>
      <p:sp>
        <p:nvSpPr>
          <p:cNvPr id="16388" name="Rectangle 2"/>
          <p:cNvSpPr>
            <a:spLocks noGrp="1" noChangeArrowheads="1"/>
          </p:cNvSpPr>
          <p:nvPr>
            <p:ph type="title"/>
          </p:nvPr>
        </p:nvSpPr>
        <p:spPr>
          <a:xfrm>
            <a:off x="918200" y="0"/>
            <a:ext cx="7560840" cy="360040"/>
          </a:xfrm>
        </p:spPr>
        <p:txBody>
          <a:bodyPr/>
          <a:lstStyle/>
          <a:p>
            <a:pPr algn="l" eaLnBrk="1" hangingPunct="1"/>
            <a:r>
              <a:rPr lang="fr-FR" altLang="fr-FR" sz="1700" dirty="0">
                <a:solidFill>
                  <a:srgbClr val="EA4C37"/>
                </a:solidFill>
              </a:rPr>
              <a:t>L’inflation et la production industrielle en hausse, la consommation des ménages et le climat des affaires en baisse</a:t>
            </a:r>
          </a:p>
        </p:txBody>
      </p:sp>
      <p:sp>
        <p:nvSpPr>
          <p:cNvPr id="6" name="ZoneTexte 5"/>
          <p:cNvSpPr txBox="1"/>
          <p:nvPr/>
        </p:nvSpPr>
        <p:spPr>
          <a:xfrm>
            <a:off x="1844718" y="916470"/>
            <a:ext cx="1584176" cy="523220"/>
          </a:xfrm>
          <a:prstGeom prst="rect">
            <a:avLst/>
          </a:prstGeom>
          <a:noFill/>
        </p:spPr>
        <p:txBody>
          <a:bodyPr wrap="square" rtlCol="0">
            <a:spAutoFit/>
          </a:bodyPr>
          <a:lstStyle/>
          <a:p>
            <a:r>
              <a:rPr lang="fr-FR" sz="1400" b="1" dirty="0"/>
              <a:t>En hausse</a:t>
            </a:r>
          </a:p>
          <a:p>
            <a:r>
              <a:rPr lang="fr-FR" sz="1400" b="1" dirty="0"/>
              <a:t>(annuelle)</a:t>
            </a:r>
          </a:p>
        </p:txBody>
      </p:sp>
      <p:sp>
        <p:nvSpPr>
          <p:cNvPr id="12" name="ZoneTexte 11"/>
          <p:cNvSpPr txBox="1"/>
          <p:nvPr/>
        </p:nvSpPr>
        <p:spPr>
          <a:xfrm>
            <a:off x="6155004" y="1087993"/>
            <a:ext cx="1468012" cy="307777"/>
          </a:xfrm>
          <a:prstGeom prst="rect">
            <a:avLst/>
          </a:prstGeom>
          <a:noFill/>
        </p:spPr>
        <p:txBody>
          <a:bodyPr wrap="square" rtlCol="0">
            <a:spAutoFit/>
          </a:bodyPr>
          <a:lstStyle/>
          <a:p>
            <a:r>
              <a:rPr lang="fr-FR" sz="1400" b="1" dirty="0"/>
              <a:t>En baisse</a:t>
            </a:r>
          </a:p>
        </p:txBody>
      </p:sp>
      <p:sp>
        <p:nvSpPr>
          <p:cNvPr id="13" name="ZoneTexte 12"/>
          <p:cNvSpPr txBox="1"/>
          <p:nvPr/>
        </p:nvSpPr>
        <p:spPr>
          <a:xfrm>
            <a:off x="1988734" y="4047565"/>
            <a:ext cx="1296144" cy="307777"/>
          </a:xfrm>
          <a:prstGeom prst="rect">
            <a:avLst/>
          </a:prstGeom>
          <a:noFill/>
        </p:spPr>
        <p:txBody>
          <a:bodyPr wrap="square" rtlCol="0">
            <a:spAutoFit/>
          </a:bodyPr>
          <a:lstStyle/>
          <a:p>
            <a:r>
              <a:rPr lang="fr-FR" sz="1400" b="1" dirty="0"/>
              <a:t>En baisse</a:t>
            </a:r>
          </a:p>
        </p:txBody>
      </p:sp>
      <p:sp>
        <p:nvSpPr>
          <p:cNvPr id="14" name="ZoneTexte 13"/>
          <p:cNvSpPr txBox="1"/>
          <p:nvPr/>
        </p:nvSpPr>
        <p:spPr>
          <a:xfrm>
            <a:off x="5868144" y="4253555"/>
            <a:ext cx="1602867" cy="307777"/>
          </a:xfrm>
          <a:prstGeom prst="rect">
            <a:avLst/>
          </a:prstGeom>
          <a:noFill/>
        </p:spPr>
        <p:txBody>
          <a:bodyPr wrap="square" rtlCol="0">
            <a:spAutoFit/>
          </a:bodyPr>
          <a:lstStyle/>
          <a:p>
            <a:r>
              <a:rPr lang="fr-FR" sz="1400" b="1" dirty="0"/>
              <a:t>En hausse</a:t>
            </a:r>
          </a:p>
        </p:txBody>
      </p:sp>
    </p:spTree>
    <p:extLst>
      <p:ext uri="{BB962C8B-B14F-4D97-AF65-F5344CB8AC3E}">
        <p14:creationId xmlns:p14="http://schemas.microsoft.com/office/powerpoint/2010/main" val="3975472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6BE367A2-EB7C-4FAC-BCF9-6631DA80CD58}" type="slidenum">
              <a:rPr lang="fr-FR" altLang="fr-FR" smtClean="0"/>
              <a:pPr>
                <a:defRPr/>
              </a:pPr>
              <a:t>7</a:t>
            </a:fld>
            <a:endParaRPr lang="fr-FR" altLang="fr-FR" dirty="0"/>
          </a:p>
        </p:txBody>
      </p:sp>
      <p:sp>
        <p:nvSpPr>
          <p:cNvPr id="3" name="object 13">
            <a:extLst>
              <a:ext uri="{FF2B5EF4-FFF2-40B4-BE49-F238E27FC236}">
                <a16:creationId xmlns:a16="http://schemas.microsoft.com/office/drawing/2014/main" id="{426985CA-2ECC-4706-BA39-018C52F13A49}"/>
              </a:ext>
            </a:extLst>
          </p:cNvPr>
          <p:cNvSpPr txBox="1"/>
          <p:nvPr/>
        </p:nvSpPr>
        <p:spPr>
          <a:xfrm>
            <a:off x="899592" y="116632"/>
            <a:ext cx="6984776" cy="505267"/>
          </a:xfrm>
          <a:prstGeom prst="rect">
            <a:avLst/>
          </a:prstGeom>
        </p:spPr>
        <p:txBody>
          <a:bodyPr vert="horz" wrap="square" lIns="0" tIns="12700" rIns="0" bIns="0" rtlCol="0">
            <a:spAutoFit/>
          </a:bodyPr>
          <a:lstStyle/>
          <a:p>
            <a:pPr marL="12700">
              <a:lnSpc>
                <a:spcPct val="100000"/>
              </a:lnSpc>
              <a:spcBef>
                <a:spcPts val="100"/>
              </a:spcBef>
            </a:pPr>
            <a:r>
              <a:rPr lang="fr-FR" sz="1600" dirty="0">
                <a:solidFill>
                  <a:srgbClr val="EA4C37"/>
                </a:solidFill>
                <a:latin typeface="Arial" panose="020B0604020202020204" pitchFamily="34" charset="0"/>
                <a:cs typeface="Arial" panose="020B0604020202020204" pitchFamily="34" charset="0"/>
              </a:rPr>
              <a:t>Au quatrième trimestre 2024 le taux de chômage recule légèrement, à 7,3 % en France</a:t>
            </a:r>
            <a:endParaRPr sz="1600" dirty="0">
              <a:solidFill>
                <a:srgbClr val="EA4C37"/>
              </a:solidFill>
              <a:latin typeface="Arial" panose="020B0604020202020204" pitchFamily="34" charset="0"/>
              <a:cs typeface="Arial" panose="020B0604020202020204" pitchFamily="34" charset="0"/>
            </a:endParaRPr>
          </a:p>
        </p:txBody>
      </p:sp>
      <p:sp>
        <p:nvSpPr>
          <p:cNvPr id="5" name="AutoShape 12"/>
          <p:cNvSpPr>
            <a:spLocks noChangeArrowheads="1"/>
          </p:cNvSpPr>
          <p:nvPr/>
        </p:nvSpPr>
        <p:spPr bwMode="gray">
          <a:xfrm>
            <a:off x="2195735" y="1116939"/>
            <a:ext cx="4640879" cy="357851"/>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1600" b="1" dirty="0" err="1">
                <a:solidFill>
                  <a:schemeClr val="bg1"/>
                </a:solidFill>
                <a:ea typeface="ヒラギノ角ゴ Pro W3" charset="-128"/>
                <a:cs typeface="Times New Roman" pitchFamily="18" charset="0"/>
              </a:rPr>
              <a:t>Taux</a:t>
            </a:r>
            <a:r>
              <a:rPr lang="en-US" altLang="fr-FR" sz="1600" b="1" dirty="0">
                <a:solidFill>
                  <a:schemeClr val="bg1"/>
                </a:solidFill>
                <a:ea typeface="ヒラギノ角ゴ Pro W3" charset="-128"/>
                <a:cs typeface="Times New Roman" pitchFamily="18" charset="0"/>
              </a:rPr>
              <a:t> de </a:t>
            </a:r>
            <a:r>
              <a:rPr lang="en-US" altLang="fr-FR" sz="1600" b="1" dirty="0" err="1">
                <a:solidFill>
                  <a:schemeClr val="bg1"/>
                </a:solidFill>
                <a:ea typeface="ヒラギノ角ゴ Pro W3" charset="-128"/>
                <a:cs typeface="Times New Roman" pitchFamily="18" charset="0"/>
              </a:rPr>
              <a:t>chômage</a:t>
            </a:r>
            <a:r>
              <a:rPr lang="en-US" altLang="fr-FR" sz="1600" b="1" dirty="0">
                <a:solidFill>
                  <a:schemeClr val="bg1"/>
                </a:solidFill>
                <a:ea typeface="ヒラギノ角ゴ Pro W3" charset="-128"/>
                <a:cs typeface="Times New Roman" pitchFamily="18" charset="0"/>
              </a:rPr>
              <a:t> au </a:t>
            </a:r>
            <a:r>
              <a:rPr lang="en-US" altLang="fr-FR" sz="1600" b="1" dirty="0" err="1">
                <a:solidFill>
                  <a:schemeClr val="bg1"/>
                </a:solidFill>
                <a:ea typeface="ヒラギノ角ゴ Pro W3" charset="-128"/>
                <a:cs typeface="Times New Roman" pitchFamily="18" charset="0"/>
              </a:rPr>
              <a:t>sens</a:t>
            </a:r>
            <a:r>
              <a:rPr lang="en-US" altLang="fr-FR" sz="1600" b="1" dirty="0">
                <a:solidFill>
                  <a:schemeClr val="bg1"/>
                </a:solidFill>
                <a:ea typeface="ヒラギノ角ゴ Pro W3" charset="-128"/>
                <a:cs typeface="Times New Roman" pitchFamily="18" charset="0"/>
              </a:rPr>
              <a:t> du BIT</a:t>
            </a:r>
            <a:endParaRPr lang="en-US" altLang="fr-FR" sz="1200" b="1" dirty="0">
              <a:solidFill>
                <a:schemeClr val="bg1"/>
              </a:solidFill>
              <a:ea typeface="ヒラギノ角ゴ Pro W3" charset="-128"/>
              <a:cs typeface="Times New Roman" pitchFamily="18" charset="0"/>
            </a:endParaRPr>
          </a:p>
        </p:txBody>
      </p:sp>
      <p:sp>
        <p:nvSpPr>
          <p:cNvPr id="9" name="Text Box 4"/>
          <p:cNvSpPr txBox="1">
            <a:spLocks noChangeArrowheads="1"/>
          </p:cNvSpPr>
          <p:nvPr/>
        </p:nvSpPr>
        <p:spPr bwMode="auto">
          <a:xfrm>
            <a:off x="35496" y="6569520"/>
            <a:ext cx="5761037" cy="2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1" tIns="45691" rIns="91381" bIns="4569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000" i="1" dirty="0">
                <a:ea typeface="ヒラギノ角ゴ Pro W3" charset="-128"/>
              </a:rPr>
              <a:t>Taux de chômage (au sens du BIT) parmi la population active – Insee</a:t>
            </a:r>
            <a:endParaRPr lang="en-US" altLang="fr-FR" sz="1000" i="1" dirty="0">
              <a:ea typeface="ヒラギノ角ゴ Pro W3" charset="-128"/>
            </a:endParaRPr>
          </a:p>
        </p:txBody>
      </p:sp>
      <p:pic>
        <p:nvPicPr>
          <p:cNvPr id="2" name="Image 1">
            <a:extLst>
              <a:ext uri="{FF2B5EF4-FFF2-40B4-BE49-F238E27FC236}">
                <a16:creationId xmlns:a16="http://schemas.microsoft.com/office/drawing/2014/main" id="{C6B4A267-8354-CC9F-16D8-5B45ADE0D2BF}"/>
              </a:ext>
            </a:extLst>
          </p:cNvPr>
          <p:cNvPicPr>
            <a:picLocks noChangeAspect="1"/>
          </p:cNvPicPr>
          <p:nvPr/>
        </p:nvPicPr>
        <p:blipFill>
          <a:blip r:embed="rId2"/>
          <a:stretch>
            <a:fillRect/>
          </a:stretch>
        </p:blipFill>
        <p:spPr>
          <a:xfrm>
            <a:off x="395536" y="1617118"/>
            <a:ext cx="8136904" cy="4610239"/>
          </a:xfrm>
          <a:prstGeom prst="rect">
            <a:avLst/>
          </a:prstGeom>
        </p:spPr>
      </p:pic>
    </p:spTree>
    <p:extLst>
      <p:ext uri="{BB962C8B-B14F-4D97-AF65-F5344CB8AC3E}">
        <p14:creationId xmlns:p14="http://schemas.microsoft.com/office/powerpoint/2010/main" val="256318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0320344-47C5-41CD-98FB-E8DEDA0D4589}"/>
              </a:ext>
            </a:extLst>
          </p:cNvPr>
          <p:cNvSpPr>
            <a:spLocks noGrp="1"/>
          </p:cNvSpPr>
          <p:nvPr>
            <p:ph type="title"/>
          </p:nvPr>
        </p:nvSpPr>
        <p:spPr>
          <a:xfrm>
            <a:off x="4931764" y="2493158"/>
            <a:ext cx="3654157" cy="2743200"/>
          </a:xfrm>
        </p:spPr>
        <p:txBody>
          <a:bodyPr>
            <a:normAutofit/>
          </a:bodyPr>
          <a:lstStyle/>
          <a:p>
            <a:r>
              <a:rPr lang="fr-FR" sz="2800" b="1" dirty="0">
                <a:solidFill>
                  <a:schemeClr val="tx2"/>
                </a:solidFill>
              </a:rPr>
              <a:t>L’emploi en </a:t>
            </a:r>
            <a:r>
              <a:rPr lang="fr-FR" sz="2800" b="1" dirty="0" err="1">
                <a:solidFill>
                  <a:schemeClr val="tx2"/>
                </a:solidFill>
              </a:rPr>
              <a:t>auvergne-rhône-alpes</a:t>
            </a:r>
            <a:br>
              <a:rPr lang="fr-FR"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p:txBody>
      </p:sp>
      <p:pic>
        <p:nvPicPr>
          <p:cNvPr id="8" name="Espace réservé pour une image  7">
            <a:extLst>
              <a:ext uri="{FF2B5EF4-FFF2-40B4-BE49-F238E27FC236}">
                <a16:creationId xmlns:a16="http://schemas.microsoft.com/office/drawing/2014/main" id="{819D671D-B9B0-492D-8504-7527DD68648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2912" r="12912"/>
          <a:stretch>
            <a:fillRect/>
          </a:stretch>
        </p:blipFill>
        <p:spPr/>
      </p:pic>
      <p:sp>
        <p:nvSpPr>
          <p:cNvPr id="28" name="Espace réservé du numéro de diapositive 27">
            <a:extLst>
              <a:ext uri="{FF2B5EF4-FFF2-40B4-BE49-F238E27FC236}">
                <a16:creationId xmlns:a16="http://schemas.microsoft.com/office/drawing/2014/main" id="{177D88E9-6D72-4CBD-AE99-E337099EE237}"/>
              </a:ext>
            </a:extLst>
          </p:cNvPr>
          <p:cNvSpPr>
            <a:spLocks noGrp="1"/>
          </p:cNvSpPr>
          <p:nvPr>
            <p:ph type="sldNum" sz="quarter" idx="12"/>
          </p:nvPr>
        </p:nvSpPr>
        <p:spPr/>
        <p:txBody>
          <a:bodyPr/>
          <a:lstStyle/>
          <a:p>
            <a:fld id="{E5C3AFE5-AA87-46A3-8AEF-92DC5C6A7126}" type="slidenum">
              <a:rPr lang="fr-FR" smtClean="0"/>
              <a:t>8</a:t>
            </a:fld>
            <a:endParaRPr lang="fr-FR" dirty="0"/>
          </a:p>
        </p:txBody>
      </p:sp>
    </p:spTree>
    <p:extLst>
      <p:ext uri="{BB962C8B-B14F-4D97-AF65-F5344CB8AC3E}">
        <p14:creationId xmlns:p14="http://schemas.microsoft.com/office/powerpoint/2010/main" val="3903437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u numéro de diapositive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42CC02B-8DBB-453D-AFF6-2FCC200F8A96}" type="slidenum">
              <a:rPr lang="fr-FR" altLang="fr-FR" sz="1200" smtClean="0"/>
              <a:pPr eaLnBrk="1" hangingPunct="1">
                <a:spcBef>
                  <a:spcPct val="0"/>
                </a:spcBef>
                <a:buFontTx/>
                <a:buNone/>
              </a:pPr>
              <a:t>9</a:t>
            </a:fld>
            <a:endParaRPr lang="fr-FR" altLang="fr-FR" sz="1200" dirty="0"/>
          </a:p>
        </p:txBody>
      </p:sp>
      <p:sp>
        <p:nvSpPr>
          <p:cNvPr id="91139" name="Text Box 2"/>
          <p:cNvSpPr txBox="1">
            <a:spLocks noChangeArrowheads="1"/>
          </p:cNvSpPr>
          <p:nvPr/>
        </p:nvSpPr>
        <p:spPr bwMode="auto">
          <a:xfrm>
            <a:off x="827584" y="44930"/>
            <a:ext cx="7705105" cy="525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50000"/>
              </a:lnSpc>
              <a:spcBef>
                <a:spcPct val="50000"/>
              </a:spcBef>
              <a:buFontTx/>
              <a:buNone/>
            </a:pPr>
            <a:endParaRPr lang="fr-FR" altLang="fr-FR" sz="1800" dirty="0">
              <a:solidFill>
                <a:srgbClr val="EA4C37"/>
              </a:solidFill>
            </a:endParaRPr>
          </a:p>
          <a:p>
            <a:pPr eaLnBrk="1" hangingPunct="1">
              <a:lnSpc>
                <a:spcPct val="50000"/>
              </a:lnSpc>
              <a:spcBef>
                <a:spcPct val="50000"/>
              </a:spcBef>
              <a:buFontTx/>
              <a:buNone/>
            </a:pPr>
            <a:r>
              <a:rPr lang="fr-FR" altLang="fr-FR" sz="1800" dirty="0">
                <a:solidFill>
                  <a:srgbClr val="EA4C37"/>
                </a:solidFill>
              </a:rPr>
              <a:t>L’emploi salarié en baisse au 4</a:t>
            </a:r>
            <a:r>
              <a:rPr lang="fr-FR" altLang="fr-FR" sz="1800" baseline="30000" dirty="0">
                <a:solidFill>
                  <a:srgbClr val="EA4C37"/>
                </a:solidFill>
              </a:rPr>
              <a:t>ème</a:t>
            </a:r>
            <a:r>
              <a:rPr lang="fr-FR" altLang="fr-FR" sz="1800" dirty="0">
                <a:solidFill>
                  <a:srgbClr val="EA4C37"/>
                </a:solidFill>
              </a:rPr>
              <a:t> trimestre 2024</a:t>
            </a:r>
            <a:endParaRPr lang="fr-FR" altLang="fr-FR" sz="1200" dirty="0">
              <a:solidFill>
                <a:srgbClr val="EA4C37"/>
              </a:solidFill>
            </a:endParaRPr>
          </a:p>
        </p:txBody>
      </p:sp>
      <p:sp>
        <p:nvSpPr>
          <p:cNvPr id="11" name="Text Box 10"/>
          <p:cNvSpPr txBox="1">
            <a:spLocks noChangeArrowheads="1"/>
          </p:cNvSpPr>
          <p:nvPr/>
        </p:nvSpPr>
        <p:spPr bwMode="auto">
          <a:xfrm>
            <a:off x="0" y="800265"/>
            <a:ext cx="9144000" cy="1064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fr-FR" sz="1600" b="1" u="sng" dirty="0"/>
              <a:t>Au 4</a:t>
            </a:r>
            <a:r>
              <a:rPr lang="fr-FR" sz="1600" b="1" u="sng" baseline="30000" dirty="0"/>
              <a:t>ème</a:t>
            </a:r>
            <a:r>
              <a:rPr lang="fr-FR" sz="1600" b="1" u="sng" dirty="0"/>
              <a:t> trimestre 2024</a:t>
            </a:r>
            <a:r>
              <a:rPr lang="fr-FR" sz="1600" dirty="0"/>
              <a:t>, en région </a:t>
            </a:r>
            <a:r>
              <a:rPr lang="fr-FR" sz="1600" dirty="0" err="1"/>
              <a:t>Auvergne-Rhône-Alpes</a:t>
            </a:r>
            <a:r>
              <a:rPr lang="fr-FR" sz="1600" dirty="0"/>
              <a:t>, l’emploi salarié recule de - 0,2% par rapport au trimestre précédent (contre -0,3% en France), soit – 7 850.</a:t>
            </a:r>
          </a:p>
          <a:p>
            <a:pPr>
              <a:buNone/>
            </a:pPr>
            <a:endParaRPr lang="fr-FR" sz="1000" dirty="0"/>
          </a:p>
          <a:p>
            <a:pPr>
              <a:buNone/>
            </a:pPr>
            <a:r>
              <a:rPr lang="fr-FR" sz="1600" b="1" u="sng" dirty="0"/>
              <a:t>Sur un an</a:t>
            </a:r>
            <a:r>
              <a:rPr lang="fr-FR" sz="1600" u="sng" dirty="0"/>
              <a:t>,</a:t>
            </a:r>
            <a:r>
              <a:rPr lang="fr-FR" sz="1600" dirty="0"/>
              <a:t> l’emploi régional est stable (+ 0,0%, comme en France) </a:t>
            </a:r>
          </a:p>
        </p:txBody>
      </p:sp>
      <p:sp>
        <p:nvSpPr>
          <p:cNvPr id="9" name="AutoShape 12"/>
          <p:cNvSpPr>
            <a:spLocks noChangeArrowheads="1"/>
          </p:cNvSpPr>
          <p:nvPr/>
        </p:nvSpPr>
        <p:spPr bwMode="gray">
          <a:xfrm>
            <a:off x="827584" y="2237521"/>
            <a:ext cx="2808311" cy="548106"/>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1600" b="1" dirty="0" err="1">
                <a:solidFill>
                  <a:schemeClr val="bg1"/>
                </a:solidFill>
                <a:ea typeface="ヒラギノ角ゴ Pro W3" charset="-128"/>
                <a:cs typeface="Times New Roman" pitchFamily="18" charset="0"/>
              </a:rPr>
              <a:t>Emploi</a:t>
            </a:r>
            <a:r>
              <a:rPr lang="en-US" altLang="fr-FR" sz="1600" b="1" dirty="0">
                <a:solidFill>
                  <a:schemeClr val="bg1"/>
                </a:solidFill>
                <a:ea typeface="ヒラギノ角ゴ Pro W3" charset="-128"/>
                <a:cs typeface="Times New Roman" pitchFamily="18" charset="0"/>
              </a:rPr>
              <a:t> </a:t>
            </a:r>
            <a:r>
              <a:rPr lang="en-US" altLang="fr-FR" sz="1600" b="1" dirty="0" err="1">
                <a:solidFill>
                  <a:schemeClr val="bg1"/>
                </a:solidFill>
                <a:ea typeface="ヒラギノ角ゴ Pro W3" charset="-128"/>
                <a:cs typeface="Times New Roman" pitchFamily="18" charset="0"/>
              </a:rPr>
              <a:t>salarié</a:t>
            </a:r>
            <a:r>
              <a:rPr lang="en-US" altLang="fr-FR" sz="1600" b="1" dirty="0">
                <a:solidFill>
                  <a:schemeClr val="bg1"/>
                </a:solidFill>
                <a:ea typeface="ヒラギノ角ゴ Pro W3" charset="-128"/>
                <a:cs typeface="Times New Roman" pitchFamily="18" charset="0"/>
              </a:rPr>
              <a:t> </a:t>
            </a:r>
          </a:p>
          <a:p>
            <a:pPr algn="ctr" eaLnBrk="1" hangingPunct="1">
              <a:spcBef>
                <a:spcPct val="0"/>
              </a:spcBef>
              <a:buFontTx/>
              <a:buNone/>
            </a:pPr>
            <a:r>
              <a:rPr lang="en-US" altLang="fr-FR" sz="1600" b="1" dirty="0" err="1">
                <a:solidFill>
                  <a:schemeClr val="bg1"/>
                </a:solidFill>
                <a:ea typeface="ヒラギノ角ゴ Pro W3" charset="-128"/>
                <a:cs typeface="Times New Roman" pitchFamily="18" charset="0"/>
              </a:rPr>
              <a:t>en</a:t>
            </a:r>
            <a:r>
              <a:rPr lang="en-US" altLang="fr-FR" sz="1600" b="1" dirty="0">
                <a:solidFill>
                  <a:schemeClr val="bg1"/>
                </a:solidFill>
                <a:ea typeface="ヒラギノ角ゴ Pro W3" charset="-128"/>
                <a:cs typeface="Times New Roman" pitchFamily="18" charset="0"/>
              </a:rPr>
              <a:t> Auvergne-Rhône-Alpes</a:t>
            </a:r>
            <a:endParaRPr lang="en-US" altLang="fr-FR" sz="1200" b="1" dirty="0">
              <a:solidFill>
                <a:schemeClr val="bg1"/>
              </a:solidFill>
              <a:ea typeface="ヒラギノ角ゴ Pro W3" charset="-128"/>
              <a:cs typeface="Times New Roman" pitchFamily="18" charset="0"/>
            </a:endParaRPr>
          </a:p>
        </p:txBody>
      </p:sp>
      <p:sp>
        <p:nvSpPr>
          <p:cNvPr id="8" name="Text Box 4"/>
          <p:cNvSpPr txBox="1">
            <a:spLocks noChangeArrowheads="1"/>
          </p:cNvSpPr>
          <p:nvPr/>
        </p:nvSpPr>
        <p:spPr bwMode="auto">
          <a:xfrm>
            <a:off x="107504" y="6567213"/>
            <a:ext cx="5761037" cy="2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1" tIns="45691" rIns="91381" bIns="4569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000" i="1" dirty="0">
                <a:ea typeface="ヒラギノ角ゴ Pro W3" charset="-128"/>
              </a:rPr>
              <a:t>Emploi salarié – Insee – données CVS</a:t>
            </a:r>
            <a:endParaRPr lang="en-US" altLang="fr-FR" sz="1000" i="1" dirty="0">
              <a:ea typeface="ヒラギノ角ゴ Pro W3" charset="-128"/>
            </a:endParaRPr>
          </a:p>
        </p:txBody>
      </p:sp>
      <p:sp>
        <p:nvSpPr>
          <p:cNvPr id="13" name="AutoShape 12"/>
          <p:cNvSpPr>
            <a:spLocks noChangeArrowheads="1"/>
          </p:cNvSpPr>
          <p:nvPr/>
        </p:nvSpPr>
        <p:spPr bwMode="gray">
          <a:xfrm>
            <a:off x="5076056" y="2212635"/>
            <a:ext cx="3859460" cy="548106"/>
          </a:xfrm>
          <a:prstGeom prst="roundRect">
            <a:avLst>
              <a:gd name="adj" fmla="val 16667"/>
            </a:avLst>
          </a:prstGeom>
          <a:solidFill>
            <a:srgbClr val="333399"/>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1" tIns="45691" rIns="91381" bIns="45691"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fr-FR" sz="1600" b="1" dirty="0">
                <a:solidFill>
                  <a:schemeClr val="bg1"/>
                </a:solidFill>
                <a:ea typeface="ヒラギノ角ゴ Pro W3" charset="-128"/>
                <a:cs typeface="Times New Roman" pitchFamily="18" charset="0"/>
              </a:rPr>
              <a:t>évolutions</a:t>
            </a:r>
            <a:r>
              <a:rPr lang="fr-FR" sz="1600" b="1" cap="all" dirty="0">
                <a:solidFill>
                  <a:schemeClr val="accent2"/>
                </a:solidFill>
                <a:latin typeface="Bliss 2 Heavy" panose="02000506030000020004" pitchFamily="2" charset="0"/>
              </a:rPr>
              <a:t> </a:t>
            </a:r>
            <a:r>
              <a:rPr lang="fr-FR" sz="1600" b="1" dirty="0">
                <a:solidFill>
                  <a:schemeClr val="bg1"/>
                </a:solidFill>
                <a:ea typeface="ヒラギノ角ゴ Pro W3" charset="-128"/>
                <a:cs typeface="Times New Roman" pitchFamily="18" charset="0"/>
              </a:rPr>
              <a:t>trimestrielles </a:t>
            </a:r>
          </a:p>
          <a:p>
            <a:pPr algn="ctr">
              <a:buNone/>
            </a:pPr>
            <a:r>
              <a:rPr lang="fr-FR" sz="1600" b="1" dirty="0">
                <a:solidFill>
                  <a:schemeClr val="bg1"/>
                </a:solidFill>
                <a:ea typeface="ヒラギノ角ゴ Pro W3" charset="-128"/>
                <a:cs typeface="Times New Roman" pitchFamily="18" charset="0"/>
              </a:rPr>
              <a:t>des effectifs salariés</a:t>
            </a:r>
          </a:p>
        </p:txBody>
      </p:sp>
      <p:sp>
        <p:nvSpPr>
          <p:cNvPr id="6" name="Rectangle 5"/>
          <p:cNvSpPr/>
          <p:nvPr/>
        </p:nvSpPr>
        <p:spPr>
          <a:xfrm>
            <a:off x="8313365" y="3571845"/>
            <a:ext cx="1521570" cy="400110"/>
          </a:xfrm>
          <a:prstGeom prst="rect">
            <a:avLst/>
          </a:prstGeom>
        </p:spPr>
        <p:txBody>
          <a:bodyPr wrap="none">
            <a:spAutoFit/>
          </a:bodyPr>
          <a:lstStyle/>
          <a:p>
            <a:r>
              <a:rPr lang="fr-FR" sz="2000" b="1" dirty="0">
                <a:solidFill>
                  <a:schemeClr val="bg1"/>
                </a:solidFill>
                <a:ea typeface="ヒラギノ角ゴ Pro W3" charset="-128"/>
                <a:cs typeface="Times New Roman" pitchFamily="18" charset="0"/>
              </a:rPr>
              <a:t>évolutions</a:t>
            </a:r>
            <a:r>
              <a:rPr lang="fr-FR" sz="2000" b="1" cap="all" dirty="0">
                <a:solidFill>
                  <a:schemeClr val="accent2"/>
                </a:solidFill>
                <a:latin typeface="Bliss 2 Heavy" panose="02000506030000020004" pitchFamily="2" charset="0"/>
              </a:rPr>
              <a:t> </a:t>
            </a:r>
            <a:endParaRPr lang="fr-FR" dirty="0"/>
          </a:p>
        </p:txBody>
      </p:sp>
      <p:pic>
        <p:nvPicPr>
          <p:cNvPr id="2" name="Image 1">
            <a:extLst>
              <a:ext uri="{FF2B5EF4-FFF2-40B4-BE49-F238E27FC236}">
                <a16:creationId xmlns:a16="http://schemas.microsoft.com/office/drawing/2014/main" id="{165E52B4-5B6F-6EE8-87AF-9CFDF40A9BA0}"/>
              </a:ext>
            </a:extLst>
          </p:cNvPr>
          <p:cNvPicPr>
            <a:picLocks noChangeAspect="1"/>
          </p:cNvPicPr>
          <p:nvPr/>
        </p:nvPicPr>
        <p:blipFill>
          <a:blip r:embed="rId3"/>
          <a:stretch>
            <a:fillRect/>
          </a:stretch>
        </p:blipFill>
        <p:spPr>
          <a:xfrm>
            <a:off x="133687" y="2956699"/>
            <a:ext cx="4284981" cy="2632541"/>
          </a:xfrm>
          <a:prstGeom prst="rect">
            <a:avLst/>
          </a:prstGeom>
        </p:spPr>
      </p:pic>
      <p:pic>
        <p:nvPicPr>
          <p:cNvPr id="3" name="Image 2">
            <a:extLst>
              <a:ext uri="{FF2B5EF4-FFF2-40B4-BE49-F238E27FC236}">
                <a16:creationId xmlns:a16="http://schemas.microsoft.com/office/drawing/2014/main" id="{4B0AB238-7A7A-744F-6372-C38F8FD2C3AD}"/>
              </a:ext>
            </a:extLst>
          </p:cNvPr>
          <p:cNvPicPr>
            <a:picLocks noChangeAspect="1"/>
          </p:cNvPicPr>
          <p:nvPr/>
        </p:nvPicPr>
        <p:blipFill>
          <a:blip r:embed="rId4"/>
          <a:stretch>
            <a:fillRect/>
          </a:stretch>
        </p:blipFill>
        <p:spPr>
          <a:xfrm>
            <a:off x="4794560" y="2956699"/>
            <a:ext cx="4245876" cy="2016224"/>
          </a:xfrm>
          <a:prstGeom prst="rect">
            <a:avLst/>
          </a:prstGeom>
        </p:spPr>
      </p:pic>
    </p:spTree>
    <p:extLst>
      <p:ext uri="{BB962C8B-B14F-4D97-AF65-F5344CB8AC3E}">
        <p14:creationId xmlns:p14="http://schemas.microsoft.com/office/powerpoint/2010/main" val="1336745104"/>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5fa16e1-7a1e-48cc-9459-33cabe5b4c4a" xsi:nil="true"/>
    <lcf76f155ced4ddcb4097134ff3c332f xmlns="58313371-867d-4255-8d75-7a927d70de0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34659981C45B44BF5AD5CE76F180A0" ma:contentTypeVersion="18" ma:contentTypeDescription="Crée un document." ma:contentTypeScope="" ma:versionID="40aabf281694e58257a860b734d4587e">
  <xsd:schema xmlns:xsd="http://www.w3.org/2001/XMLSchema" xmlns:xs="http://www.w3.org/2001/XMLSchema" xmlns:p="http://schemas.microsoft.com/office/2006/metadata/properties" xmlns:ns2="58313371-867d-4255-8d75-7a927d70de0b" xmlns:ns3="45fa16e1-7a1e-48cc-9459-33cabe5b4c4a" targetNamespace="http://schemas.microsoft.com/office/2006/metadata/properties" ma:root="true" ma:fieldsID="656586c6afe12c85ca08f0195401c2c7" ns2:_="" ns3:_="">
    <xsd:import namespace="58313371-867d-4255-8d75-7a927d70de0b"/>
    <xsd:import namespace="45fa16e1-7a1e-48cc-9459-33cabe5b4c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313371-867d-4255-8d75-7a927d70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0281f9de-dbd9-438f-9c50-0f15139160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fa16e1-7a1e-48cc-9459-33cabe5b4c4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85219f4-7d99-4ce5-8138-13e544ee4b56}" ma:internalName="TaxCatchAll" ma:showField="CatchAllData" ma:web="45fa16e1-7a1e-48cc-9459-33cabe5b4c4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34CD81-6A2E-4487-9756-85D05FF67F0A}">
  <ds:schemaRefs>
    <ds:schemaRef ds:uri="http://schemas.microsoft.com/sharepoint/v3/contenttype/forms"/>
  </ds:schemaRefs>
</ds:datastoreItem>
</file>

<file path=customXml/itemProps2.xml><?xml version="1.0" encoding="utf-8"?>
<ds:datastoreItem xmlns:ds="http://schemas.openxmlformats.org/officeDocument/2006/customXml" ds:itemID="{2C82E9B4-AB1E-48E8-9FE8-CAAC145AA4F5}">
  <ds:schemaRefs>
    <ds:schemaRef ds:uri="http://schemas.microsoft.com/office/2006/metadata/properties"/>
    <ds:schemaRef ds:uri="http://schemas.microsoft.com/office/infopath/2007/PartnerControls"/>
    <ds:schemaRef ds:uri="45fa16e1-7a1e-48cc-9459-33cabe5b4c4a"/>
    <ds:schemaRef ds:uri="58313371-867d-4255-8d75-7a927d70de0b"/>
  </ds:schemaRefs>
</ds:datastoreItem>
</file>

<file path=customXml/itemProps3.xml><?xml version="1.0" encoding="utf-8"?>
<ds:datastoreItem xmlns:ds="http://schemas.openxmlformats.org/officeDocument/2006/customXml" ds:itemID="{1795209B-C43B-4143-9562-4EF3A477A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313371-867d-4255-8d75-7a927d70de0b"/>
    <ds:schemaRef ds:uri="45fa16e1-7a1e-48cc-9459-33cabe5b4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37024</TotalTime>
  <Words>3402</Words>
  <Application>Microsoft Office PowerPoint</Application>
  <PresentationFormat>Affichage à l'écran (4:3)</PresentationFormat>
  <Paragraphs>381</Paragraphs>
  <Slides>53</Slides>
  <Notes>24</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53</vt:i4>
      </vt:variant>
    </vt:vector>
  </HeadingPairs>
  <TitlesOfParts>
    <vt:vector size="64" baseType="lpstr">
      <vt:lpstr>Arial</vt:lpstr>
      <vt:lpstr>Bliss 2 Heavy</vt:lpstr>
      <vt:lpstr>Bliss 2 Regular</vt:lpstr>
      <vt:lpstr>Calibri</vt:lpstr>
      <vt:lpstr>Marianne</vt:lpstr>
      <vt:lpstr>Marianne Medium</vt:lpstr>
      <vt:lpstr>Verdana</vt:lpstr>
      <vt:lpstr>Wingdings</vt:lpstr>
      <vt:lpstr>Wingdings 2</vt:lpstr>
      <vt:lpstr>ヒラギノ角ゴ Pro W3</vt:lpstr>
      <vt:lpstr>Modèle par défaut</vt:lpstr>
      <vt:lpstr>Présentation PowerPoint</vt:lpstr>
      <vt:lpstr>Présentation PowerPoint</vt:lpstr>
      <vt:lpstr>Présentation PowerPoint</vt:lpstr>
      <vt:lpstr>La conjoncture économique en france</vt:lpstr>
      <vt:lpstr>Présentation PowerPoint</vt:lpstr>
      <vt:lpstr>L’inflation et la production industrielle en hausse, la consommation des ménages et le climat des affaires en baisse</vt:lpstr>
      <vt:lpstr>Présentation PowerPoint</vt:lpstr>
      <vt:lpstr>L’emploi en auvergne-rhône-alpes </vt:lpstr>
      <vt:lpstr>Présentation PowerPoint</vt:lpstr>
      <vt:lpstr>Présentation PowerPoint</vt:lpstr>
      <vt:lpstr>Présentation PowerPoint</vt:lpstr>
      <vt:lpstr>Les embauches (DPAE) – Par mois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taux de chômage </vt:lpstr>
      <vt:lpstr>Présentation PowerPoint</vt:lpstr>
      <vt:lpstr>Présentation PowerPoint</vt:lpstr>
      <vt:lpstr>Présentation PowerPoint</vt:lpstr>
      <vt:lpstr>Présentation PowerPoint</vt:lpstr>
      <vt:lpstr>La demande d’emploi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Évolution annuelle des DEFM par région </vt:lpstr>
      <vt:lpstr>Évolution annuelle des DEFM par département </vt:lpstr>
      <vt:lpstr>La demande d’emploi des publics spécifiques</vt:lpstr>
      <vt:lpstr>Présentation PowerPoint</vt:lpstr>
      <vt:lpstr>Présentation PowerPoint</vt:lpstr>
      <vt:lpstr>Présentation PowerPoint</vt:lpstr>
      <vt:lpstr>Présentation PowerPoint</vt:lpstr>
      <vt:lpstr>Présentation PowerPoint</vt:lpstr>
      <vt:lpstr>LE chômage indemnisé</vt:lpstr>
      <vt:lpstr>Présentation PowerPoint</vt:lpstr>
      <vt:lpstr>Présentation PowerPoint</vt:lpstr>
      <vt:lpstr>Focus sur l’inscription à France travail des bénéficiaires du rsa</vt:lpstr>
      <vt:lpstr>BRSA inscrits à France Travail</vt:lpstr>
      <vt:lpstr>Taux d’orientation parmi les BRSA inscrits à France Travail</vt:lpstr>
      <vt:lpstr>Type de parcours d’accompagnement parmi les BRSA orientés</vt:lpstr>
      <vt:lpstr>Organisme d’accompagnement parmi les BRSA orientés</vt:lpstr>
    </vt:vector>
  </TitlesOfParts>
  <Company>UNEDIC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C440531</dc:creator>
  <cp:lastModifiedBy>GIQUET Vincent</cp:lastModifiedBy>
  <cp:revision>3896</cp:revision>
  <cp:lastPrinted>2018-06-01T15:13:22Z</cp:lastPrinted>
  <dcterms:created xsi:type="dcterms:W3CDTF">2009-05-07T06:57:01Z</dcterms:created>
  <dcterms:modified xsi:type="dcterms:W3CDTF">2025-04-30T06:59:05Z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0x010100A634659981C45B44BF5AD5CE76F180A0</vt:lpwstr>
  </property>
  <property fmtid="{D5CDD505-2E9C-101B-9397-08002B2CF9AE}" pid="3" name="Order">
    <vt:r8>65200</vt:r8>
  </property>
  <property fmtid="{D5CDD505-2E9C-101B-9397-08002B2CF9AE}" pid="4" name="MediaServiceImageTags">
    <vt:lpwstr/>
  </property>
</Properties>
</file>